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EBC0-18C8-44A8-8752-406CCF29B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113E6-2AE1-46F4-AF38-6E0604B3E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057F1-FC55-4B86-A9EB-24288CAF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B9B0F-015E-4CDC-8FB5-E0D472E6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301D4-82B8-4250-8B55-35830434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7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6BC73-CE9E-4389-86B2-F41D54FC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37E21-5AAB-4765-A56C-F14EF0ACE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3FD3-6112-410B-BA01-B86A4A43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7C569-1E8F-475C-BFA4-F518041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8F8C-B111-47F7-8F27-1D78D48A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37F515-E3F3-4598-AC88-C5B4C0335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09C4D-AF18-4231-9C92-C0816E027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028B-4AC9-4351-810C-AC5D9959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CC38-C9CD-4301-B339-CD816BA7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F444-7771-4AB1-955B-F9F74A9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4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04CA-E0F2-413C-8760-E774A8A4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7DB16-F604-43B7-B02B-41123F7B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A473-2A29-496C-9EFC-61961C26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99AD-0B39-4913-913C-7974D58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86591-6766-4152-BF04-6710FAF0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3DA0-0E18-42D9-B4DB-49240419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F9C3-D3C1-46F0-8D60-8DB7944C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BB45-814E-4AB7-9B9F-50D671A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48A4-111B-42A5-950F-3288AF85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5187-D258-4619-9DC4-36B94380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9425-DF64-48EF-B7AC-155C4F58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59C8-80B0-44E6-B990-12621F1CC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2F5C-3513-46B0-BFCC-309D95E94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1E89C-25A3-4C23-AE14-6F31AADA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15E3-F0F5-4CC4-938A-03914D70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A6BAE-A9CA-4D1F-A842-E9A51058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5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9241-E2D3-4525-A31F-A7315A8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965F-E3E5-420F-A445-0A30B2974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09CCC-566C-4E77-8022-8C9DB4939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82BC9-0178-4C41-8908-FA21D126F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CEA07-6333-458D-BA13-B6678CD8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7DE9F-30D2-494D-A091-DA4B3E81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842E0-FE58-480B-9570-566010A4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51293-FE53-4272-8424-94D5908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921E-AC6C-4BAC-BD76-10336656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99E62-4423-49C3-9B78-A5FA6765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58530-5D84-4E32-94C7-D53A88E0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F1DB9-AE6F-4A70-837D-6927C207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C7BB0-5CDE-4AD5-8C6E-772042EA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7A48D-7707-491E-B901-47473164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DED21-0234-4F9C-BE72-D9B55467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7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C62C-D353-45AE-AC28-749D314A0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FE740-3FAD-43CC-BF47-AF1C2FF1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56B12-0C8A-43D7-90FD-2289592EB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8CF0B-FCD7-4B52-8286-A755A9B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233C4-0CA4-41DE-BFF4-5A275612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A2450-AEA9-4D35-8DF7-EC818A14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C528-E249-4E23-BF13-E7FDB0A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C450E-06D3-4A58-8C3B-7D6021467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02D87-72BF-4ADE-8759-4562C17F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1FC2D-559D-4837-98ED-1FF5B426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465E1-50C0-4A48-BFF7-BFE1A47B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D64FF-D0AD-477B-8FEB-539EF015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6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408EE-6CD0-496C-8406-1E669D9D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45F1C-53AA-4411-AD01-CD881FB81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B2C23-8CC4-4509-BB80-933F3A734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5956-7A39-4E6E-AEC1-21D03C181F48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42DD3-06B5-4E7E-AE00-632BE79A7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59BF-6742-43A7-B148-CA0AC43FB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3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DBA7B2-5EA6-4CE1-A0B8-666923E9F33C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1.1</a:t>
            </a:r>
          </a:p>
        </p:txBody>
      </p:sp>
      <p:pic>
        <p:nvPicPr>
          <p:cNvPr id="1026" name="Picture 2" descr="Owston Park Primary Academy: Phonics">
            <a:extLst>
              <a:ext uri="{FF2B5EF4-FFF2-40B4-BE49-F238E27FC236}">
                <a16:creationId xmlns:a16="http://schemas.microsoft.com/office/drawing/2014/main" id="{9E0D915C-FDE0-481C-A05F-6A60033CA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606" y="4972051"/>
            <a:ext cx="3239569" cy="151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6465D7-14F5-411F-A943-3262923CD2DD}"/>
              </a:ext>
            </a:extLst>
          </p:cNvPr>
          <p:cNvSpPr/>
          <p:nvPr/>
        </p:nvSpPr>
        <p:spPr>
          <a:xfrm>
            <a:off x="7233558" y="2731897"/>
            <a:ext cx="3992336" cy="1433321"/>
          </a:xfrm>
          <a:prstGeom prst="wedgeRoundRectCallout">
            <a:avLst>
              <a:gd name="adj1" fmla="val -8972"/>
              <a:gd name="adj2" fmla="val 1245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D671C9-2301-4F0E-BCB6-B74BB560F396}"/>
              </a:ext>
            </a:extLst>
          </p:cNvPr>
          <p:cNvSpPr txBox="1"/>
          <p:nvPr/>
        </p:nvSpPr>
        <p:spPr>
          <a:xfrm>
            <a:off x="7395587" y="2883877"/>
            <a:ext cx="3677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Don’t forget to use your Fred Talk if you need to.</a:t>
            </a:r>
          </a:p>
          <a:p>
            <a:r>
              <a:rPr lang="en-GB" dirty="0"/>
              <a:t>Then….</a:t>
            </a:r>
          </a:p>
          <a:p>
            <a:r>
              <a:rPr lang="en-GB" dirty="0"/>
              <a:t>Fred in your head!</a:t>
            </a:r>
          </a:p>
        </p:txBody>
      </p:sp>
    </p:spTree>
    <p:extLst>
      <p:ext uri="{BB962C8B-B14F-4D97-AF65-F5344CB8AC3E}">
        <p14:creationId xmlns:p14="http://schemas.microsoft.com/office/powerpoint/2010/main" val="35773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2B7F1-75FF-4132-9098-6AE268516563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3259367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mess</a:t>
            </a:r>
          </a:p>
        </p:txBody>
      </p:sp>
    </p:spTree>
    <p:extLst>
      <p:ext uri="{BB962C8B-B14F-4D97-AF65-F5344CB8AC3E}">
        <p14:creationId xmlns:p14="http://schemas.microsoft.com/office/powerpoint/2010/main" val="248192426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thing</a:t>
            </a:r>
          </a:p>
        </p:txBody>
      </p:sp>
    </p:spTree>
    <p:extLst>
      <p:ext uri="{BB962C8B-B14F-4D97-AF65-F5344CB8AC3E}">
        <p14:creationId xmlns:p14="http://schemas.microsoft.com/office/powerpoint/2010/main" val="399559004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90926080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wink</a:t>
            </a:r>
          </a:p>
        </p:txBody>
      </p:sp>
    </p:spTree>
    <p:extLst>
      <p:ext uri="{BB962C8B-B14F-4D97-AF65-F5344CB8AC3E}">
        <p14:creationId xmlns:p14="http://schemas.microsoft.com/office/powerpoint/2010/main" val="293757917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blob</a:t>
            </a:r>
          </a:p>
        </p:txBody>
      </p:sp>
    </p:spTree>
    <p:extLst>
      <p:ext uri="{BB962C8B-B14F-4D97-AF65-F5344CB8AC3E}">
        <p14:creationId xmlns:p14="http://schemas.microsoft.com/office/powerpoint/2010/main" val="13364200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pram</a:t>
            </a:r>
          </a:p>
        </p:txBody>
      </p:sp>
    </p:spTree>
    <p:extLst>
      <p:ext uri="{BB962C8B-B14F-4D97-AF65-F5344CB8AC3E}">
        <p14:creationId xmlns:p14="http://schemas.microsoft.com/office/powerpoint/2010/main" val="5458353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flag</a:t>
            </a:r>
          </a:p>
        </p:txBody>
      </p:sp>
    </p:spTree>
    <p:extLst>
      <p:ext uri="{BB962C8B-B14F-4D97-AF65-F5344CB8AC3E}">
        <p14:creationId xmlns:p14="http://schemas.microsoft.com/office/powerpoint/2010/main" val="229588012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skid</a:t>
            </a:r>
          </a:p>
        </p:txBody>
      </p:sp>
    </p:spTree>
    <p:extLst>
      <p:ext uri="{BB962C8B-B14F-4D97-AF65-F5344CB8AC3E}">
        <p14:creationId xmlns:p14="http://schemas.microsoft.com/office/powerpoint/2010/main" val="146063148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send</a:t>
            </a:r>
          </a:p>
        </p:txBody>
      </p:sp>
    </p:spTree>
    <p:extLst>
      <p:ext uri="{BB962C8B-B14F-4D97-AF65-F5344CB8AC3E}">
        <p14:creationId xmlns:p14="http://schemas.microsoft.com/office/powerpoint/2010/main" val="30800863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58767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AA8060-1035-403E-B629-19D32405751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371446226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kitten</a:t>
            </a:r>
          </a:p>
        </p:txBody>
      </p:sp>
    </p:spTree>
    <p:extLst>
      <p:ext uri="{BB962C8B-B14F-4D97-AF65-F5344CB8AC3E}">
        <p14:creationId xmlns:p14="http://schemas.microsoft.com/office/powerpoint/2010/main" val="352320146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lemon</a:t>
            </a:r>
          </a:p>
        </p:txBody>
      </p:sp>
    </p:spTree>
    <p:extLst>
      <p:ext uri="{BB962C8B-B14F-4D97-AF65-F5344CB8AC3E}">
        <p14:creationId xmlns:p14="http://schemas.microsoft.com/office/powerpoint/2010/main" val="299530041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brat</a:t>
            </a:r>
          </a:p>
        </p:txBody>
      </p:sp>
    </p:spTree>
    <p:extLst>
      <p:ext uri="{BB962C8B-B14F-4D97-AF65-F5344CB8AC3E}">
        <p14:creationId xmlns:p14="http://schemas.microsoft.com/office/powerpoint/2010/main" val="48148873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331060005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drip</a:t>
            </a:r>
          </a:p>
        </p:txBody>
      </p:sp>
    </p:spTree>
    <p:extLst>
      <p:ext uri="{BB962C8B-B14F-4D97-AF65-F5344CB8AC3E}">
        <p14:creationId xmlns:p14="http://schemas.microsoft.com/office/powerpoint/2010/main" val="390790593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clip</a:t>
            </a:r>
          </a:p>
        </p:txBody>
      </p:sp>
    </p:spTree>
    <p:extLst>
      <p:ext uri="{BB962C8B-B14F-4D97-AF65-F5344CB8AC3E}">
        <p14:creationId xmlns:p14="http://schemas.microsoft.com/office/powerpoint/2010/main" val="321938608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286182268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prop</a:t>
            </a:r>
          </a:p>
        </p:txBody>
      </p:sp>
    </p:spTree>
    <p:extLst>
      <p:ext uri="{BB962C8B-B14F-4D97-AF65-F5344CB8AC3E}">
        <p14:creationId xmlns:p14="http://schemas.microsoft.com/office/powerpoint/2010/main" val="33262936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grin</a:t>
            </a:r>
          </a:p>
        </p:txBody>
      </p:sp>
    </p:spTree>
    <p:extLst>
      <p:ext uri="{BB962C8B-B14F-4D97-AF65-F5344CB8AC3E}">
        <p14:creationId xmlns:p14="http://schemas.microsoft.com/office/powerpoint/2010/main" val="17758775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trip</a:t>
            </a:r>
          </a:p>
        </p:txBody>
      </p:sp>
    </p:spTree>
    <p:extLst>
      <p:ext uri="{BB962C8B-B14F-4D97-AF65-F5344CB8AC3E}">
        <p14:creationId xmlns:p14="http://schemas.microsoft.com/office/powerpoint/2010/main" val="122285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C847DF-E15A-427B-BBEE-30CD79DD1000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126227379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jump</a:t>
            </a:r>
          </a:p>
        </p:txBody>
      </p:sp>
    </p:spTree>
    <p:extLst>
      <p:ext uri="{BB962C8B-B14F-4D97-AF65-F5344CB8AC3E}">
        <p14:creationId xmlns:p14="http://schemas.microsoft.com/office/powerpoint/2010/main" val="218072258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bend</a:t>
            </a:r>
          </a:p>
        </p:txBody>
      </p:sp>
    </p:spTree>
    <p:extLst>
      <p:ext uri="{BB962C8B-B14F-4D97-AF65-F5344CB8AC3E}">
        <p14:creationId xmlns:p14="http://schemas.microsoft.com/office/powerpoint/2010/main" val="112821318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comic</a:t>
            </a:r>
          </a:p>
        </p:txBody>
      </p:sp>
    </p:spTree>
    <p:extLst>
      <p:ext uri="{BB962C8B-B14F-4D97-AF65-F5344CB8AC3E}">
        <p14:creationId xmlns:p14="http://schemas.microsoft.com/office/powerpoint/2010/main" val="23686952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>
                <a:latin typeface="Comic Sans MS" panose="030F0702030302020204" pitchFamily="66" charset="0"/>
              </a:rPr>
              <a:t>robin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7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CD388B-897D-4CFD-A9DA-BB47DB60B16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94801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B6C78-545E-4088-9350-321E67BA30B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05746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7BF19-8114-4B41-812E-2AD9A9452B9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pin</a:t>
            </a:r>
          </a:p>
        </p:txBody>
      </p:sp>
    </p:spTree>
    <p:extLst>
      <p:ext uri="{BB962C8B-B14F-4D97-AF65-F5344CB8AC3E}">
        <p14:creationId xmlns:p14="http://schemas.microsoft.com/office/powerpoint/2010/main" val="230310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got</a:t>
            </a:r>
          </a:p>
        </p:txBody>
      </p:sp>
    </p:spTree>
    <p:extLst>
      <p:ext uri="{BB962C8B-B14F-4D97-AF65-F5344CB8AC3E}">
        <p14:creationId xmlns:p14="http://schemas.microsoft.com/office/powerpoint/2010/main" val="73964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280741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sit</a:t>
            </a:r>
          </a:p>
        </p:txBody>
      </p:sp>
    </p:spTree>
    <p:extLst>
      <p:ext uri="{BB962C8B-B14F-4D97-AF65-F5344CB8AC3E}">
        <p14:creationId xmlns:p14="http://schemas.microsoft.com/office/powerpoint/2010/main" val="1685630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tip</a:t>
            </a:r>
          </a:p>
        </p:txBody>
      </p:sp>
    </p:spTree>
    <p:extLst>
      <p:ext uri="{BB962C8B-B14F-4D97-AF65-F5344CB8AC3E}">
        <p14:creationId xmlns:p14="http://schemas.microsoft.com/office/powerpoint/2010/main" val="307288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26894F-3F42-43DF-9CFF-5C1834433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5186"/>
            <a:ext cx="12192000" cy="18276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BA322E-AEEC-46F9-A19C-B109BA1CA0B1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1.1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7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pan</a:t>
            </a:r>
          </a:p>
        </p:txBody>
      </p:sp>
    </p:spTree>
    <p:extLst>
      <p:ext uri="{BB962C8B-B14F-4D97-AF65-F5344CB8AC3E}">
        <p14:creationId xmlns:p14="http://schemas.microsoft.com/office/powerpoint/2010/main" val="780774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3883048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122137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01FE5D-5D68-4F85-8A8E-E272F622A729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BAA99A-848F-4C3D-A3E8-15D06F3A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77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859453-9EDB-48AB-9E5F-CCC25303B890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1.3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2DB415-F2B7-4862-87C9-E331294E7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146401"/>
            <a:ext cx="116967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03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3053698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cup</a:t>
            </a:r>
          </a:p>
        </p:txBody>
      </p:sp>
    </p:spTree>
    <p:extLst>
      <p:ext uri="{BB962C8B-B14F-4D97-AF65-F5344CB8AC3E}">
        <p14:creationId xmlns:p14="http://schemas.microsoft.com/office/powerpoint/2010/main" val="1765691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mud</a:t>
            </a:r>
          </a:p>
        </p:txBody>
      </p:sp>
    </p:spTree>
    <p:extLst>
      <p:ext uri="{BB962C8B-B14F-4D97-AF65-F5344CB8AC3E}">
        <p14:creationId xmlns:p14="http://schemas.microsoft.com/office/powerpoint/2010/main" val="179629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2585D-6E47-46B5-96CD-02B8BD4A1CDE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kit</a:t>
            </a:r>
          </a:p>
        </p:txBody>
      </p:sp>
    </p:spTree>
    <p:extLst>
      <p:ext uri="{BB962C8B-B14F-4D97-AF65-F5344CB8AC3E}">
        <p14:creationId xmlns:p14="http://schemas.microsoft.com/office/powerpoint/2010/main" val="3898527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bed</a:t>
            </a:r>
          </a:p>
        </p:txBody>
      </p:sp>
    </p:spTree>
    <p:extLst>
      <p:ext uri="{BB962C8B-B14F-4D97-AF65-F5344CB8AC3E}">
        <p14:creationId xmlns:p14="http://schemas.microsoft.com/office/powerpoint/2010/main" val="344560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0AC53A-6CC5-4CA8-A480-98E796DC214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mad</a:t>
            </a:r>
          </a:p>
        </p:txBody>
      </p:sp>
    </p:spTree>
    <p:extLst>
      <p:ext uri="{BB962C8B-B14F-4D97-AF65-F5344CB8AC3E}">
        <p14:creationId xmlns:p14="http://schemas.microsoft.com/office/powerpoint/2010/main" val="1720683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2112965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met</a:t>
            </a:r>
          </a:p>
        </p:txBody>
      </p:sp>
    </p:spTree>
    <p:extLst>
      <p:ext uri="{BB962C8B-B14F-4D97-AF65-F5344CB8AC3E}">
        <p14:creationId xmlns:p14="http://schemas.microsoft.com/office/powerpoint/2010/main" val="870594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bin</a:t>
            </a:r>
          </a:p>
        </p:txBody>
      </p:sp>
    </p:spTree>
    <p:extLst>
      <p:ext uri="{BB962C8B-B14F-4D97-AF65-F5344CB8AC3E}">
        <p14:creationId xmlns:p14="http://schemas.microsoft.com/office/powerpoint/2010/main" val="3398452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bad</a:t>
            </a:r>
          </a:p>
        </p:txBody>
      </p:sp>
    </p:spTree>
    <p:extLst>
      <p:ext uri="{BB962C8B-B14F-4D97-AF65-F5344CB8AC3E}">
        <p14:creationId xmlns:p14="http://schemas.microsoft.com/office/powerpoint/2010/main" val="1870593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cat</a:t>
            </a:r>
          </a:p>
        </p:txBody>
      </p:sp>
    </p:spTree>
    <p:extLst>
      <p:ext uri="{BB962C8B-B14F-4D97-AF65-F5344CB8AC3E}">
        <p14:creationId xmlns:p14="http://schemas.microsoft.com/office/powerpoint/2010/main" val="352579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1792926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949290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got</a:t>
            </a:r>
          </a:p>
        </p:txBody>
      </p:sp>
    </p:spTree>
    <p:extLst>
      <p:ext uri="{BB962C8B-B14F-4D97-AF65-F5344CB8AC3E}">
        <p14:creationId xmlns:p14="http://schemas.microsoft.com/office/powerpoint/2010/main" val="799645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902042-0792-4A34-AFC4-5884F99EAB44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A05FD-5389-43BC-BA95-8B59E8EA4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33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A2BC88-88A4-41B2-9EFF-BB12E797020B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1.4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B77587-3DD2-4155-ABEC-34F92BCAF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81474"/>
            <a:ext cx="11617779" cy="504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B43833-FDDC-4D08-A75D-72CCC7D6407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sad</a:t>
            </a:r>
          </a:p>
        </p:txBody>
      </p:sp>
    </p:spTree>
    <p:extLst>
      <p:ext uri="{BB962C8B-B14F-4D97-AF65-F5344CB8AC3E}">
        <p14:creationId xmlns:p14="http://schemas.microsoft.com/office/powerpoint/2010/main" val="602409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hen</a:t>
            </a:r>
          </a:p>
        </p:txBody>
      </p:sp>
    </p:spTree>
    <p:extLst>
      <p:ext uri="{BB962C8B-B14F-4D97-AF65-F5344CB8AC3E}">
        <p14:creationId xmlns:p14="http://schemas.microsoft.com/office/powerpoint/2010/main" val="1674441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hit</a:t>
            </a:r>
          </a:p>
        </p:txBody>
      </p:sp>
    </p:spTree>
    <p:extLst>
      <p:ext uri="{BB962C8B-B14F-4D97-AF65-F5344CB8AC3E}">
        <p14:creationId xmlns:p14="http://schemas.microsoft.com/office/powerpoint/2010/main" val="27902380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2877469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fan</a:t>
            </a:r>
          </a:p>
        </p:txBody>
      </p:sp>
    </p:spTree>
    <p:extLst>
      <p:ext uri="{BB962C8B-B14F-4D97-AF65-F5344CB8AC3E}">
        <p14:creationId xmlns:p14="http://schemas.microsoft.com/office/powerpoint/2010/main" val="3786900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fat</a:t>
            </a:r>
          </a:p>
        </p:txBody>
      </p:sp>
    </p:spTree>
    <p:extLst>
      <p:ext uri="{BB962C8B-B14F-4D97-AF65-F5344CB8AC3E}">
        <p14:creationId xmlns:p14="http://schemas.microsoft.com/office/powerpoint/2010/main" val="7811172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log</a:t>
            </a:r>
          </a:p>
        </p:txBody>
      </p:sp>
    </p:spTree>
    <p:extLst>
      <p:ext uri="{BB962C8B-B14F-4D97-AF65-F5344CB8AC3E}">
        <p14:creationId xmlns:p14="http://schemas.microsoft.com/office/powerpoint/2010/main" val="23493695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shop</a:t>
            </a:r>
          </a:p>
        </p:txBody>
      </p:sp>
    </p:spTree>
    <p:extLst>
      <p:ext uri="{BB962C8B-B14F-4D97-AF65-F5344CB8AC3E}">
        <p14:creationId xmlns:p14="http://schemas.microsoft.com/office/powerpoint/2010/main" val="427999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9666919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lip</a:t>
            </a:r>
          </a:p>
        </p:txBody>
      </p:sp>
    </p:spTree>
    <p:extLst>
      <p:ext uri="{BB962C8B-B14F-4D97-AF65-F5344CB8AC3E}">
        <p14:creationId xmlns:p14="http://schemas.microsoft.com/office/powerpoint/2010/main" val="28437763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fish</a:t>
            </a:r>
          </a:p>
        </p:txBody>
      </p:sp>
    </p:spTree>
    <p:extLst>
      <p:ext uri="{BB962C8B-B14F-4D97-AF65-F5344CB8AC3E}">
        <p14:creationId xmlns:p14="http://schemas.microsoft.com/office/powerpoint/2010/main" val="46043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E65CC2-4350-455E-9CC4-C6032C2EB86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dad</a:t>
            </a:r>
          </a:p>
        </p:txBody>
      </p:sp>
    </p:spTree>
    <p:extLst>
      <p:ext uri="{BB962C8B-B14F-4D97-AF65-F5344CB8AC3E}">
        <p14:creationId xmlns:p14="http://schemas.microsoft.com/office/powerpoint/2010/main" val="29420031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ship</a:t>
            </a:r>
          </a:p>
        </p:txBody>
      </p:sp>
    </p:spTree>
    <p:extLst>
      <p:ext uri="{BB962C8B-B14F-4D97-AF65-F5344CB8AC3E}">
        <p14:creationId xmlns:p14="http://schemas.microsoft.com/office/powerpoint/2010/main" val="3199230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let</a:t>
            </a:r>
          </a:p>
        </p:txBody>
      </p:sp>
    </p:spTree>
    <p:extLst>
      <p:ext uri="{BB962C8B-B14F-4D97-AF65-F5344CB8AC3E}">
        <p14:creationId xmlns:p14="http://schemas.microsoft.com/office/powerpoint/2010/main" val="12963061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F3546A-47C4-485E-976B-BAE7E178E3D9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7848E-5CDC-471D-B9E6-D04DCEB80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898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582E05-C798-4E2F-BC67-37543758A9FB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1.5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B5550F-2BA6-4F0F-8438-A18BDFDA2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64" y="1325221"/>
            <a:ext cx="11642271" cy="420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550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jet</a:t>
            </a:r>
          </a:p>
        </p:txBody>
      </p:sp>
    </p:spTree>
    <p:extLst>
      <p:ext uri="{BB962C8B-B14F-4D97-AF65-F5344CB8AC3E}">
        <p14:creationId xmlns:p14="http://schemas.microsoft.com/office/powerpoint/2010/main" val="13191550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wet</a:t>
            </a:r>
          </a:p>
        </p:txBody>
      </p:sp>
    </p:spTree>
    <p:extLst>
      <p:ext uri="{BB962C8B-B14F-4D97-AF65-F5344CB8AC3E}">
        <p14:creationId xmlns:p14="http://schemas.microsoft.com/office/powerpoint/2010/main" val="7504995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36560871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vet</a:t>
            </a:r>
          </a:p>
        </p:txBody>
      </p:sp>
    </p:spTree>
    <p:extLst>
      <p:ext uri="{BB962C8B-B14F-4D97-AF65-F5344CB8AC3E}">
        <p14:creationId xmlns:p14="http://schemas.microsoft.com/office/powerpoint/2010/main" val="2125898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3096706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wish</a:t>
            </a:r>
          </a:p>
        </p:txBody>
      </p:sp>
    </p:spTree>
    <p:extLst>
      <p:ext uri="{BB962C8B-B14F-4D97-AF65-F5344CB8AC3E}">
        <p14:creationId xmlns:p14="http://schemas.microsoft.com/office/powerpoint/2010/main" val="129760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F6906-8213-4FF0-A387-04A84D0FE27F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mat</a:t>
            </a:r>
          </a:p>
        </p:txBody>
      </p:sp>
    </p:spTree>
    <p:extLst>
      <p:ext uri="{BB962C8B-B14F-4D97-AF65-F5344CB8AC3E}">
        <p14:creationId xmlns:p14="http://schemas.microsoft.com/office/powerpoint/2010/main" val="11527219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web</a:t>
            </a:r>
          </a:p>
        </p:txBody>
      </p:sp>
    </p:spTree>
    <p:extLst>
      <p:ext uri="{BB962C8B-B14F-4D97-AF65-F5344CB8AC3E}">
        <p14:creationId xmlns:p14="http://schemas.microsoft.com/office/powerpoint/2010/main" val="41747919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yet</a:t>
            </a:r>
          </a:p>
        </p:txBody>
      </p:sp>
    </p:spTree>
    <p:extLst>
      <p:ext uri="{BB962C8B-B14F-4D97-AF65-F5344CB8AC3E}">
        <p14:creationId xmlns:p14="http://schemas.microsoft.com/office/powerpoint/2010/main" val="21829366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38745677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jam</a:t>
            </a:r>
          </a:p>
        </p:txBody>
      </p:sp>
    </p:spTree>
    <p:extLst>
      <p:ext uri="{BB962C8B-B14F-4D97-AF65-F5344CB8AC3E}">
        <p14:creationId xmlns:p14="http://schemas.microsoft.com/office/powerpoint/2010/main" val="20112809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yap</a:t>
            </a:r>
          </a:p>
        </p:txBody>
      </p:sp>
    </p:spTree>
    <p:extLst>
      <p:ext uri="{BB962C8B-B14F-4D97-AF65-F5344CB8AC3E}">
        <p14:creationId xmlns:p14="http://schemas.microsoft.com/office/powerpoint/2010/main" val="10227218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jog</a:t>
            </a:r>
          </a:p>
        </p:txBody>
      </p:sp>
    </p:spTree>
    <p:extLst>
      <p:ext uri="{BB962C8B-B14F-4D97-AF65-F5344CB8AC3E}">
        <p14:creationId xmlns:p14="http://schemas.microsoft.com/office/powerpoint/2010/main" val="31281063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win</a:t>
            </a:r>
          </a:p>
        </p:txBody>
      </p:sp>
    </p:spTree>
    <p:extLst>
      <p:ext uri="{BB962C8B-B14F-4D97-AF65-F5344CB8AC3E}">
        <p14:creationId xmlns:p14="http://schemas.microsoft.com/office/powerpoint/2010/main" val="36120141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yum</a:t>
            </a:r>
          </a:p>
        </p:txBody>
      </p:sp>
    </p:spTree>
    <p:extLst>
      <p:ext uri="{BB962C8B-B14F-4D97-AF65-F5344CB8AC3E}">
        <p14:creationId xmlns:p14="http://schemas.microsoft.com/office/powerpoint/2010/main" val="16634568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29594117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B55835-2B68-4C72-B53D-0269F6ED9A51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D8C04E-C583-409A-B2B9-EE39E0DFA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20A07-9FF6-4040-AB03-75C2F320D8A5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sat</a:t>
            </a:r>
          </a:p>
        </p:txBody>
      </p:sp>
    </p:spTree>
    <p:extLst>
      <p:ext uri="{BB962C8B-B14F-4D97-AF65-F5344CB8AC3E}">
        <p14:creationId xmlns:p14="http://schemas.microsoft.com/office/powerpoint/2010/main" val="7220734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8A30E2-9454-4813-83FB-BB3C141DA173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1.6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DE69B0-5715-4962-8F60-23D7372A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087798"/>
            <a:ext cx="11772900" cy="468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348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11040014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thick</a:t>
            </a:r>
          </a:p>
        </p:txBody>
      </p:sp>
    </p:spTree>
    <p:extLst>
      <p:ext uri="{BB962C8B-B14F-4D97-AF65-F5344CB8AC3E}">
        <p14:creationId xmlns:p14="http://schemas.microsoft.com/office/powerpoint/2010/main" val="26609831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fix</a:t>
            </a:r>
          </a:p>
        </p:txBody>
      </p:sp>
    </p:spTree>
    <p:extLst>
      <p:ext uri="{BB962C8B-B14F-4D97-AF65-F5344CB8AC3E}">
        <p14:creationId xmlns:p14="http://schemas.microsoft.com/office/powerpoint/2010/main" val="23932627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wing</a:t>
            </a:r>
          </a:p>
        </p:txBody>
      </p:sp>
    </p:spTree>
    <p:extLst>
      <p:ext uri="{BB962C8B-B14F-4D97-AF65-F5344CB8AC3E}">
        <p14:creationId xmlns:p14="http://schemas.microsoft.com/office/powerpoint/2010/main" val="1073925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24462224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zap</a:t>
            </a:r>
          </a:p>
        </p:txBody>
      </p:sp>
    </p:spTree>
    <p:extLst>
      <p:ext uri="{BB962C8B-B14F-4D97-AF65-F5344CB8AC3E}">
        <p14:creationId xmlns:p14="http://schemas.microsoft.com/office/powerpoint/2010/main" val="416171022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zip</a:t>
            </a:r>
          </a:p>
        </p:txBody>
      </p:sp>
    </p:spTree>
    <p:extLst>
      <p:ext uri="{BB962C8B-B14F-4D97-AF65-F5344CB8AC3E}">
        <p14:creationId xmlns:p14="http://schemas.microsoft.com/office/powerpoint/2010/main" val="15173529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chin</a:t>
            </a:r>
          </a:p>
        </p:txBody>
      </p:sp>
    </p:spTree>
    <p:extLst>
      <p:ext uri="{BB962C8B-B14F-4D97-AF65-F5344CB8AC3E}">
        <p14:creationId xmlns:p14="http://schemas.microsoft.com/office/powerpoint/2010/main" val="22304014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chop</a:t>
            </a:r>
          </a:p>
        </p:txBody>
      </p:sp>
    </p:spTree>
    <p:extLst>
      <p:ext uri="{BB962C8B-B14F-4D97-AF65-F5344CB8AC3E}">
        <p14:creationId xmlns:p14="http://schemas.microsoft.com/office/powerpoint/2010/main" val="192366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91CB18-EFEF-4CF7-B41D-9B5C7AA5B055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F23BF-148A-445C-AE4F-4340BAE5A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0625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six</a:t>
            </a:r>
          </a:p>
        </p:txBody>
      </p:sp>
    </p:spTree>
    <p:extLst>
      <p:ext uri="{BB962C8B-B14F-4D97-AF65-F5344CB8AC3E}">
        <p14:creationId xmlns:p14="http://schemas.microsoft.com/office/powerpoint/2010/main" val="222289451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thing</a:t>
            </a:r>
          </a:p>
        </p:txBody>
      </p:sp>
    </p:spTree>
    <p:extLst>
      <p:ext uri="{BB962C8B-B14F-4D97-AF65-F5344CB8AC3E}">
        <p14:creationId xmlns:p14="http://schemas.microsoft.com/office/powerpoint/2010/main" val="244078007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21971661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0194481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quit</a:t>
            </a:r>
          </a:p>
        </p:txBody>
      </p:sp>
    </p:spTree>
    <p:extLst>
      <p:ext uri="{BB962C8B-B14F-4D97-AF65-F5344CB8AC3E}">
        <p14:creationId xmlns:p14="http://schemas.microsoft.com/office/powerpoint/2010/main" val="52791559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fox</a:t>
            </a:r>
          </a:p>
        </p:txBody>
      </p:sp>
    </p:spTree>
    <p:extLst>
      <p:ext uri="{BB962C8B-B14F-4D97-AF65-F5344CB8AC3E}">
        <p14:creationId xmlns:p14="http://schemas.microsoft.com/office/powerpoint/2010/main" val="211095858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250320550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sing</a:t>
            </a:r>
          </a:p>
        </p:txBody>
      </p:sp>
    </p:spTree>
    <p:extLst>
      <p:ext uri="{BB962C8B-B14F-4D97-AF65-F5344CB8AC3E}">
        <p14:creationId xmlns:p14="http://schemas.microsoft.com/office/powerpoint/2010/main" val="19390986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bang</a:t>
            </a:r>
          </a:p>
        </p:txBody>
      </p:sp>
    </p:spTree>
    <p:extLst>
      <p:ext uri="{BB962C8B-B14F-4D97-AF65-F5344CB8AC3E}">
        <p14:creationId xmlns:p14="http://schemas.microsoft.com/office/powerpoint/2010/main" val="39117066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D804BD-FB90-4FD7-BC97-979A59F7FCD3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Word Time!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1.7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E3B48-A240-4E9C-93CE-11E3C04F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79" y="2818039"/>
            <a:ext cx="4585607" cy="39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2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C8A371-1B48-44C5-8290-671DDD19B381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1.2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0EE627-75EF-4872-B7BC-B39FC0A58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323975"/>
            <a:ext cx="10267950" cy="509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084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1EED11-F8EE-49CA-8BD7-CCF90A8E636E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1.7 green words</a:t>
            </a:r>
            <a:endParaRPr lang="en-GB" sz="2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71EAF-226C-4DAA-8AC1-A2D9B4C0A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6" y="1391730"/>
            <a:ext cx="11738607" cy="45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162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bell</a:t>
            </a:r>
          </a:p>
        </p:txBody>
      </p:sp>
    </p:spTree>
    <p:extLst>
      <p:ext uri="{BB962C8B-B14F-4D97-AF65-F5344CB8AC3E}">
        <p14:creationId xmlns:p14="http://schemas.microsoft.com/office/powerpoint/2010/main" val="268272884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309078400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gran</a:t>
            </a:r>
          </a:p>
        </p:txBody>
      </p:sp>
    </p:spTree>
    <p:extLst>
      <p:ext uri="{BB962C8B-B14F-4D97-AF65-F5344CB8AC3E}">
        <p14:creationId xmlns:p14="http://schemas.microsoft.com/office/powerpoint/2010/main" val="28254067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frog</a:t>
            </a:r>
          </a:p>
        </p:txBody>
      </p:sp>
    </p:spTree>
    <p:extLst>
      <p:ext uri="{BB962C8B-B14F-4D97-AF65-F5344CB8AC3E}">
        <p14:creationId xmlns:p14="http://schemas.microsoft.com/office/powerpoint/2010/main" val="395436606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slip</a:t>
            </a:r>
          </a:p>
        </p:txBody>
      </p:sp>
    </p:spTree>
    <p:extLst>
      <p:ext uri="{BB962C8B-B14F-4D97-AF65-F5344CB8AC3E}">
        <p14:creationId xmlns:p14="http://schemas.microsoft.com/office/powerpoint/2010/main" val="32691303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31693962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best</a:t>
            </a:r>
          </a:p>
        </p:txBody>
      </p:sp>
    </p:spTree>
    <p:extLst>
      <p:ext uri="{BB962C8B-B14F-4D97-AF65-F5344CB8AC3E}">
        <p14:creationId xmlns:p14="http://schemas.microsoft.com/office/powerpoint/2010/main" val="96188445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kitchen</a:t>
            </a:r>
          </a:p>
        </p:txBody>
      </p:sp>
    </p:spTree>
    <p:extLst>
      <p:ext uri="{BB962C8B-B14F-4D97-AF65-F5344CB8AC3E}">
        <p14:creationId xmlns:p14="http://schemas.microsoft.com/office/powerpoint/2010/main" val="25794172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100749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247</Words>
  <Application>Microsoft Office PowerPoint</Application>
  <PresentationFormat>Widescreen</PresentationFormat>
  <Paragraphs>140</Paragraphs>
  <Slides>123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courtney</dc:creator>
  <cp:lastModifiedBy>laura courtney</cp:lastModifiedBy>
  <cp:revision>5</cp:revision>
  <dcterms:created xsi:type="dcterms:W3CDTF">2022-02-27T20:02:55Z</dcterms:created>
  <dcterms:modified xsi:type="dcterms:W3CDTF">2022-02-27T20:56:23Z</dcterms:modified>
</cp:coreProperties>
</file>