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379" r:id="rId5"/>
    <p:sldId id="259" r:id="rId6"/>
    <p:sldId id="260" r:id="rId7"/>
    <p:sldId id="261" r:id="rId8"/>
    <p:sldId id="262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80" r:id="rId23"/>
    <p:sldId id="281" r:id="rId24"/>
    <p:sldId id="282" r:id="rId25"/>
    <p:sldId id="283" r:id="rId26"/>
    <p:sldId id="284" r:id="rId27"/>
    <p:sldId id="285" r:id="rId28"/>
    <p:sldId id="286" r:id="rId29"/>
    <p:sldId id="287" r:id="rId30"/>
    <p:sldId id="288" r:id="rId31"/>
    <p:sldId id="289" r:id="rId32"/>
    <p:sldId id="290" r:id="rId33"/>
    <p:sldId id="291" r:id="rId34"/>
    <p:sldId id="292" r:id="rId35"/>
    <p:sldId id="295" r:id="rId36"/>
    <p:sldId id="296" r:id="rId37"/>
    <p:sldId id="297" r:id="rId38"/>
    <p:sldId id="298" r:id="rId39"/>
    <p:sldId id="299" r:id="rId40"/>
    <p:sldId id="300" r:id="rId41"/>
    <p:sldId id="301" r:id="rId42"/>
    <p:sldId id="302" r:id="rId43"/>
    <p:sldId id="303" r:id="rId44"/>
    <p:sldId id="304" r:id="rId45"/>
    <p:sldId id="305" r:id="rId46"/>
    <p:sldId id="306" r:id="rId47"/>
    <p:sldId id="309" r:id="rId48"/>
    <p:sldId id="310" r:id="rId49"/>
    <p:sldId id="311" r:id="rId50"/>
    <p:sldId id="312" r:id="rId51"/>
    <p:sldId id="313" r:id="rId52"/>
    <p:sldId id="314" r:id="rId53"/>
    <p:sldId id="315" r:id="rId54"/>
    <p:sldId id="316" r:id="rId55"/>
    <p:sldId id="317" r:id="rId56"/>
    <p:sldId id="318" r:id="rId57"/>
    <p:sldId id="319" r:id="rId58"/>
    <p:sldId id="320" r:id="rId59"/>
    <p:sldId id="321" r:id="rId60"/>
    <p:sldId id="322" r:id="rId61"/>
    <p:sldId id="323" r:id="rId62"/>
    <p:sldId id="326" r:id="rId63"/>
    <p:sldId id="327" r:id="rId64"/>
    <p:sldId id="328" r:id="rId65"/>
    <p:sldId id="329" r:id="rId66"/>
    <p:sldId id="330" r:id="rId67"/>
    <p:sldId id="331" r:id="rId68"/>
    <p:sldId id="332" r:id="rId69"/>
    <p:sldId id="333" r:id="rId70"/>
    <p:sldId id="334" r:id="rId71"/>
    <p:sldId id="335" r:id="rId72"/>
    <p:sldId id="336" r:id="rId73"/>
    <p:sldId id="337" r:id="rId74"/>
    <p:sldId id="338" r:id="rId75"/>
    <p:sldId id="339" r:id="rId76"/>
    <p:sldId id="340" r:id="rId77"/>
    <p:sldId id="341" r:id="rId78"/>
    <p:sldId id="342" r:id="rId79"/>
    <p:sldId id="343" r:id="rId80"/>
    <p:sldId id="346" r:id="rId81"/>
    <p:sldId id="347" r:id="rId82"/>
    <p:sldId id="348" r:id="rId83"/>
    <p:sldId id="349" r:id="rId84"/>
    <p:sldId id="350" r:id="rId85"/>
    <p:sldId id="351" r:id="rId86"/>
    <p:sldId id="352" r:id="rId87"/>
    <p:sldId id="353" r:id="rId88"/>
    <p:sldId id="354" r:id="rId89"/>
    <p:sldId id="355" r:id="rId90"/>
    <p:sldId id="356" r:id="rId91"/>
    <p:sldId id="357" r:id="rId92"/>
    <p:sldId id="358" r:id="rId93"/>
    <p:sldId id="359" r:id="rId94"/>
    <p:sldId id="360" r:id="rId95"/>
    <p:sldId id="361" r:id="rId96"/>
    <p:sldId id="362" r:id="rId97"/>
    <p:sldId id="363" r:id="rId98"/>
    <p:sldId id="364" r:id="rId99"/>
    <p:sldId id="365" r:id="rId100"/>
    <p:sldId id="366" r:id="rId101"/>
    <p:sldId id="367" r:id="rId102"/>
    <p:sldId id="368" r:id="rId103"/>
    <p:sldId id="369" r:id="rId104"/>
    <p:sldId id="370" r:id="rId105"/>
    <p:sldId id="371" r:id="rId106"/>
    <p:sldId id="372" r:id="rId107"/>
    <p:sldId id="373" r:id="rId108"/>
    <p:sldId id="374" r:id="rId10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823" autoAdjust="0"/>
    <p:restoredTop sz="94660"/>
  </p:normalViewPr>
  <p:slideViewPr>
    <p:cSldViewPr snapToGrid="0">
      <p:cViewPr varScale="1">
        <p:scale>
          <a:sx n="72" d="100"/>
          <a:sy n="72" d="100"/>
        </p:scale>
        <p:origin x="58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theme" Target="theme/theme1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113" Type="http://schemas.openxmlformats.org/officeDocument/2006/relationships/tableStyles" Target="tableStyles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54" Type="http://schemas.openxmlformats.org/officeDocument/2006/relationships/slide" Target="slides/slide53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presProps" Target="presProps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111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B4EBC0-18C8-44A8-8752-406CCF29B44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A113E6-2AE1-46F4-AF38-6E0604B3E1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A057F1-FC55-4B86-A9EB-24288CAF7D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35956-7A39-4E6E-AEC1-21D03C181F48}" type="datetimeFigureOut">
              <a:rPr lang="en-GB" smtClean="0"/>
              <a:t>01/06/2022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DB9B0F-015E-4CDC-8FB5-E0D472E6A4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F301D4-82B8-4250-8B55-358304341E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22F9D-C329-411C-84C1-A28CC9F49C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43789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C6BC73-CE9E-4389-86B2-F41D54FCA8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DA37E21-5AAB-4765-A56C-F14EF0ACE3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9C3FD3-6112-410B-BA01-B86A4A43F9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35956-7A39-4E6E-AEC1-21D03C181F48}" type="datetimeFigureOut">
              <a:rPr lang="en-GB" smtClean="0"/>
              <a:t>01/06/2022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67C569-1E8F-475C-BFA4-F5180414C1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368F8C-B111-47F7-8F27-1D78D48A23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22F9D-C329-411C-84C1-A28CC9F49C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37666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F37F515-E3F3-4598-AC88-C5B4C03350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3B09C4D-AF18-4231-9C92-C0816E027B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FD028B-4AC9-4351-810C-AC5D99593B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35956-7A39-4E6E-AEC1-21D03C181F48}" type="datetimeFigureOut">
              <a:rPr lang="en-GB" smtClean="0"/>
              <a:t>01/06/2022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B6CC38-C9CD-4301-B339-CD816BA7AB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A1F444-7771-4AB1-955B-F9F74A972C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22F9D-C329-411C-84C1-A28CC9F49C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02431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F404CA-E0F2-413C-8760-E774A8A4B0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C7DB16-F604-43B7-B02B-41123F7B30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04A473-2A29-496C-9EFC-61961C2673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35956-7A39-4E6E-AEC1-21D03C181F48}" type="datetimeFigureOut">
              <a:rPr lang="en-GB" smtClean="0"/>
              <a:t>01/06/2022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F899AD-0B39-4913-913C-7974D58CD4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E86591-6766-4152-BF04-6710FAF0A6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22F9D-C329-411C-84C1-A28CC9F49C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0046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1C3DA0-0E18-42D9-B4DB-4924041985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EAF9C3-D3C1-46F0-8D60-8DB7944C1A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33BB45-814E-4AB7-9B9F-50D671A487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35956-7A39-4E6E-AEC1-21D03C181F48}" type="datetimeFigureOut">
              <a:rPr lang="en-GB" smtClean="0"/>
              <a:t>01/06/2022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0848A4-111B-42A5-950F-3288AF850C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975187-D258-4619-9DC4-36B943807E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22F9D-C329-411C-84C1-A28CC9F49C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79902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B59425-DF64-48EF-B7AC-155C4F58D8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4C59C8-80B0-44E6-B990-12621F1CC2E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D512F5C-3513-46B0-BFCC-309D95E946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C1E89C-25A3-4C23-AE14-6F31AADA67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35956-7A39-4E6E-AEC1-21D03C181F48}" type="datetimeFigureOut">
              <a:rPr lang="en-GB" smtClean="0"/>
              <a:t>01/06/2022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8015E3-F0F5-4CC4-938A-03914D70E0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CA6BAE-A9CA-4D1F-A842-E9A51058D0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22F9D-C329-411C-84C1-A28CC9F49C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01585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FB9241-E2D3-4525-A31F-A7315A8743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61965F-E3E5-420F-A445-0A30B2974D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7009CCC-566C-4E77-8022-8C9DB49392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5882BC9-0178-4C41-8908-FA21D126FBC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BDCEA07-6333-458D-BA13-B6678CD8ACB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9A7DE9F-30D2-494D-A091-DA4B3E81CB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35956-7A39-4E6E-AEC1-21D03C181F48}" type="datetimeFigureOut">
              <a:rPr lang="en-GB" smtClean="0"/>
              <a:t>01/06/2022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0B842E0-FE58-480B-9570-566010A4B7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8551293-FE53-4272-8424-94D5908B86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22F9D-C329-411C-84C1-A28CC9F49C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84622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9A921E-AC6C-4BAC-BD76-103366569C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A699E62-4423-49C3-9B78-A5FA676573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35956-7A39-4E6E-AEC1-21D03C181F48}" type="datetimeFigureOut">
              <a:rPr lang="en-GB" smtClean="0"/>
              <a:t>01/06/2022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9F58530-5D84-4E32-94C7-D53A88E076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F8F1DB9-AE6F-4A70-837D-6927C207F8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22F9D-C329-411C-84C1-A28CC9F49C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8085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34C7BB0-5CDE-4AD5-8C6E-772042EAF1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35956-7A39-4E6E-AEC1-21D03C181F48}" type="datetimeFigureOut">
              <a:rPr lang="en-GB" smtClean="0"/>
              <a:t>01/06/2022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1B7A48D-7707-491E-B901-4747316416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61DED21-0234-4F9C-BE72-D9B55467FE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22F9D-C329-411C-84C1-A28CC9F49C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31711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90C62C-D353-45AE-AC28-749D314A02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0FE740-3FAD-43CC-BF47-AF1C2FF1CC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0A56B12-0C8A-43D7-90FD-2289592EB1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A8CF0B-FCD7-4B52-8286-A755A9B0CF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35956-7A39-4E6E-AEC1-21D03C181F48}" type="datetimeFigureOut">
              <a:rPr lang="en-GB" smtClean="0"/>
              <a:t>01/06/2022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B6233C4-0CA4-41DE-BFF4-5A275612E7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64A2450-AEA9-4D35-8DF7-EC818A1477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22F9D-C329-411C-84C1-A28CC9F49C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2240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EBC528-E249-4E23-BF13-E7FDB0A9FF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D2C450E-06D3-4A58-8C3B-7D602146764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AB02D87-72BF-4ADE-8759-4562C17FE8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0F1FC2D-559D-4837-98ED-1FF5B426DB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35956-7A39-4E6E-AEC1-21D03C181F48}" type="datetimeFigureOut">
              <a:rPr lang="en-GB" smtClean="0"/>
              <a:t>01/06/2022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57465E1-50C0-4A48-BFF7-BFE1A47BCD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D0D64FF-D0AD-477B-8FEB-539EF0151F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22F9D-C329-411C-84C1-A28CC9F49C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84602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6A408EE-6CD0-496C-8406-1E669D9DDF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245F1C-53AA-4411-AD01-CD881FB81D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DB2C23-8CC4-4509-BB80-933F3A734B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D35956-7A39-4E6E-AEC1-21D03C181F48}" type="datetimeFigureOut">
              <a:rPr lang="en-GB" smtClean="0"/>
              <a:t>01/06/2022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B42DD3-06B5-4E7E-AE00-632BE79A785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C159BF-6742-43A7-B148-CA0AC43FB1A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622F9D-C329-411C-84C1-A28CC9F49C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35334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EDBA7B2-5EA6-4CE1-A0B8-666923E9F33C}"/>
              </a:ext>
            </a:extLst>
          </p:cNvPr>
          <p:cNvSpPr txBox="1"/>
          <p:nvPr/>
        </p:nvSpPr>
        <p:spPr>
          <a:xfrm>
            <a:off x="1969687" y="785655"/>
            <a:ext cx="788795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>
                <a:latin typeface="Comic Sans MS" panose="030F0702030302020204" pitchFamily="66" charset="0"/>
              </a:rPr>
              <a:t>Set 3 Sounds</a:t>
            </a:r>
          </a:p>
          <a:p>
            <a:pPr algn="ctr"/>
            <a:r>
              <a:rPr lang="en-GB" sz="9600" dirty="0">
                <a:latin typeface="Comic Sans MS" panose="030F0702030302020204" pitchFamily="66" charset="0"/>
              </a:rPr>
              <a:t>Green Words</a:t>
            </a:r>
          </a:p>
        </p:txBody>
      </p:sp>
      <p:pic>
        <p:nvPicPr>
          <p:cNvPr id="1026" name="Picture 2" descr="Owston Park Primary Academy: Phonics">
            <a:extLst>
              <a:ext uri="{FF2B5EF4-FFF2-40B4-BE49-F238E27FC236}">
                <a16:creationId xmlns:a16="http://schemas.microsoft.com/office/drawing/2014/main" id="{9E0D915C-FDE0-481C-A05F-6A60033CA9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7606" y="4972051"/>
            <a:ext cx="3239569" cy="15110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peech Bubble: Rectangle with Corners Rounded 4">
            <a:extLst>
              <a:ext uri="{FF2B5EF4-FFF2-40B4-BE49-F238E27FC236}">
                <a16:creationId xmlns:a16="http://schemas.microsoft.com/office/drawing/2014/main" id="{D46465D7-14F5-411F-A943-3262923CD2DD}"/>
              </a:ext>
            </a:extLst>
          </p:cNvPr>
          <p:cNvSpPr/>
          <p:nvPr/>
        </p:nvSpPr>
        <p:spPr>
          <a:xfrm>
            <a:off x="5242099" y="3832643"/>
            <a:ext cx="3992336" cy="1433321"/>
          </a:xfrm>
          <a:prstGeom prst="wedgeRoundRectCallout">
            <a:avLst>
              <a:gd name="adj1" fmla="val -8972"/>
              <a:gd name="adj2" fmla="val 124587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3D671C9-2301-4F0E-BCB6-B74BB560F396}"/>
              </a:ext>
            </a:extLst>
          </p:cNvPr>
          <p:cNvSpPr txBox="1"/>
          <p:nvPr/>
        </p:nvSpPr>
        <p:spPr>
          <a:xfrm>
            <a:off x="5399418" y="3949138"/>
            <a:ext cx="367769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Don’t forget to use your Fred Talk if you need to.</a:t>
            </a:r>
          </a:p>
          <a:p>
            <a:r>
              <a:rPr lang="en-GB" dirty="0"/>
              <a:t>Then….</a:t>
            </a:r>
          </a:p>
          <a:p>
            <a:r>
              <a:rPr lang="en-GB" dirty="0"/>
              <a:t>Fred in your head!</a:t>
            </a:r>
          </a:p>
        </p:txBody>
      </p:sp>
    </p:spTree>
    <p:extLst>
      <p:ext uri="{BB962C8B-B14F-4D97-AF65-F5344CB8AC3E}">
        <p14:creationId xmlns:p14="http://schemas.microsoft.com/office/powerpoint/2010/main" val="3577399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CAA8060-1035-403E-B629-19D32405751C}"/>
              </a:ext>
            </a:extLst>
          </p:cNvPr>
          <p:cNvSpPr txBox="1"/>
          <p:nvPr/>
        </p:nvSpPr>
        <p:spPr>
          <a:xfrm>
            <a:off x="2475139" y="2158682"/>
            <a:ext cx="724172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5000" dirty="0">
                <a:latin typeface="Comic Sans MS" panose="030F0702030302020204" pitchFamily="66" charset="0"/>
              </a:rPr>
              <a:t>voice</a:t>
            </a:r>
          </a:p>
        </p:txBody>
      </p:sp>
    </p:spTree>
    <p:extLst>
      <p:ext uri="{BB962C8B-B14F-4D97-AF65-F5344CB8AC3E}">
        <p14:creationId xmlns:p14="http://schemas.microsoft.com/office/powerpoint/2010/main" val="3714462260"/>
      </p:ext>
    </p:extLst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C12487B-C448-4A8F-BC3E-973AF60F8539}"/>
              </a:ext>
            </a:extLst>
          </p:cNvPr>
          <p:cNvSpPr txBox="1"/>
          <p:nvPr/>
        </p:nvSpPr>
        <p:spPr>
          <a:xfrm>
            <a:off x="262025" y="1959900"/>
            <a:ext cx="11214357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5000" dirty="0">
                <a:latin typeface="Comic Sans MS" panose="030F0702030302020204" pitchFamily="66" charset="0"/>
              </a:rPr>
              <a:t>scrumptious</a:t>
            </a:r>
          </a:p>
        </p:txBody>
      </p:sp>
    </p:spTree>
    <p:extLst>
      <p:ext uri="{BB962C8B-B14F-4D97-AF65-F5344CB8AC3E}">
        <p14:creationId xmlns:p14="http://schemas.microsoft.com/office/powerpoint/2010/main" val="2995300414"/>
      </p:ext>
    </p:extLst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C12487B-C448-4A8F-BC3E-973AF60F8539}"/>
              </a:ext>
            </a:extLst>
          </p:cNvPr>
          <p:cNvSpPr txBox="1"/>
          <p:nvPr/>
        </p:nvSpPr>
        <p:spPr>
          <a:xfrm>
            <a:off x="1661639" y="1973151"/>
            <a:ext cx="886872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5000" dirty="0">
                <a:latin typeface="Comic Sans MS" panose="030F0702030302020204" pitchFamily="66" charset="0"/>
              </a:rPr>
              <a:t>precious</a:t>
            </a:r>
          </a:p>
        </p:txBody>
      </p:sp>
    </p:spTree>
    <p:extLst>
      <p:ext uri="{BB962C8B-B14F-4D97-AF65-F5344CB8AC3E}">
        <p14:creationId xmlns:p14="http://schemas.microsoft.com/office/powerpoint/2010/main" val="481488736"/>
      </p:ext>
    </p:extLst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C12487B-C448-4A8F-BC3E-973AF60F8539}"/>
              </a:ext>
            </a:extLst>
          </p:cNvPr>
          <p:cNvSpPr txBox="1"/>
          <p:nvPr/>
        </p:nvSpPr>
        <p:spPr>
          <a:xfrm>
            <a:off x="1442978" y="2092421"/>
            <a:ext cx="9306044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5000" dirty="0">
                <a:latin typeface="Comic Sans MS" panose="030F0702030302020204" pitchFamily="66" charset="0"/>
              </a:rPr>
              <a:t>ferocious</a:t>
            </a:r>
          </a:p>
        </p:txBody>
      </p:sp>
    </p:spTree>
    <p:extLst>
      <p:ext uri="{BB962C8B-B14F-4D97-AF65-F5344CB8AC3E}">
        <p14:creationId xmlns:p14="http://schemas.microsoft.com/office/powerpoint/2010/main" val="3310600057"/>
      </p:ext>
    </p:extLst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C12487B-C448-4A8F-BC3E-973AF60F8539}"/>
              </a:ext>
            </a:extLst>
          </p:cNvPr>
          <p:cNvSpPr txBox="1"/>
          <p:nvPr/>
        </p:nvSpPr>
        <p:spPr>
          <a:xfrm>
            <a:off x="1555622" y="2715272"/>
            <a:ext cx="8762704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5000" dirty="0">
                <a:latin typeface="Comic Sans MS" panose="030F0702030302020204" pitchFamily="66" charset="0"/>
              </a:rPr>
              <a:t>tradition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F5D3189-843A-1A8C-A5CC-87C19EA09E8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9392" y="305447"/>
            <a:ext cx="2436329" cy="2475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7905939"/>
      </p:ext>
    </p:extLst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C12487B-C448-4A8F-BC3E-973AF60F8539}"/>
              </a:ext>
            </a:extLst>
          </p:cNvPr>
          <p:cNvSpPr txBox="1"/>
          <p:nvPr/>
        </p:nvSpPr>
        <p:spPr>
          <a:xfrm>
            <a:off x="1741152" y="2039413"/>
            <a:ext cx="8709696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5000" dirty="0">
                <a:latin typeface="Comic Sans MS" panose="030F0702030302020204" pitchFamily="66" charset="0"/>
              </a:rPr>
              <a:t>attention</a:t>
            </a:r>
          </a:p>
        </p:txBody>
      </p:sp>
    </p:spTree>
    <p:extLst>
      <p:ext uri="{BB962C8B-B14F-4D97-AF65-F5344CB8AC3E}">
        <p14:creationId xmlns:p14="http://schemas.microsoft.com/office/powerpoint/2010/main" val="3219386089"/>
      </p:ext>
    </p:extLst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C12487B-C448-4A8F-BC3E-973AF60F8539}"/>
              </a:ext>
            </a:extLst>
          </p:cNvPr>
          <p:cNvSpPr txBox="1"/>
          <p:nvPr/>
        </p:nvSpPr>
        <p:spPr>
          <a:xfrm>
            <a:off x="394548" y="2171934"/>
            <a:ext cx="11174600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3000" dirty="0">
                <a:latin typeface="Comic Sans MS" panose="030F0702030302020204" pitchFamily="66" charset="0"/>
              </a:rPr>
              <a:t>celebration</a:t>
            </a:r>
          </a:p>
        </p:txBody>
      </p:sp>
    </p:spTree>
    <p:extLst>
      <p:ext uri="{BB962C8B-B14F-4D97-AF65-F5344CB8AC3E}">
        <p14:creationId xmlns:p14="http://schemas.microsoft.com/office/powerpoint/2010/main" val="2861822681"/>
      </p:ext>
    </p:extLst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C12487B-C448-4A8F-BC3E-973AF60F8539}"/>
              </a:ext>
            </a:extLst>
          </p:cNvPr>
          <p:cNvSpPr txBox="1"/>
          <p:nvPr/>
        </p:nvSpPr>
        <p:spPr>
          <a:xfrm>
            <a:off x="354791" y="1999656"/>
            <a:ext cx="11214357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0" dirty="0">
                <a:latin typeface="Comic Sans MS" panose="030F0702030302020204" pitchFamily="66" charset="0"/>
              </a:rPr>
              <a:t>conversation</a:t>
            </a:r>
          </a:p>
        </p:txBody>
      </p:sp>
    </p:spTree>
    <p:extLst>
      <p:ext uri="{BB962C8B-B14F-4D97-AF65-F5344CB8AC3E}">
        <p14:creationId xmlns:p14="http://schemas.microsoft.com/office/powerpoint/2010/main" val="332629364"/>
      </p:ext>
    </p:extLst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C12487B-C448-4A8F-BC3E-973AF60F8539}"/>
              </a:ext>
            </a:extLst>
          </p:cNvPr>
          <p:cNvSpPr txBox="1"/>
          <p:nvPr/>
        </p:nvSpPr>
        <p:spPr>
          <a:xfrm>
            <a:off x="488821" y="2052665"/>
            <a:ext cx="11214357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3000" dirty="0">
                <a:latin typeface="Comic Sans MS" panose="030F0702030302020204" pitchFamily="66" charset="0"/>
              </a:rPr>
              <a:t>congratulation</a:t>
            </a:r>
          </a:p>
        </p:txBody>
      </p:sp>
    </p:spTree>
    <p:extLst>
      <p:ext uri="{BB962C8B-B14F-4D97-AF65-F5344CB8AC3E}">
        <p14:creationId xmlns:p14="http://schemas.microsoft.com/office/powerpoint/2010/main" val="1775877554"/>
      </p:ext>
    </p:extLst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C12487B-C448-4A8F-BC3E-973AF60F8539}"/>
              </a:ext>
            </a:extLst>
          </p:cNvPr>
          <p:cNvSpPr txBox="1"/>
          <p:nvPr/>
        </p:nvSpPr>
        <p:spPr>
          <a:xfrm>
            <a:off x="833378" y="1986403"/>
            <a:ext cx="10525244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5000" dirty="0">
                <a:latin typeface="Comic Sans MS" panose="030F0702030302020204" pitchFamily="66" charset="0"/>
              </a:rPr>
              <a:t>exploration</a:t>
            </a:r>
          </a:p>
        </p:txBody>
      </p:sp>
    </p:spTree>
    <p:extLst>
      <p:ext uri="{BB962C8B-B14F-4D97-AF65-F5344CB8AC3E}">
        <p14:creationId xmlns:p14="http://schemas.microsoft.com/office/powerpoint/2010/main" val="12228521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FC847DF-E15A-427B-BBEE-30CD79DD1000}"/>
              </a:ext>
            </a:extLst>
          </p:cNvPr>
          <p:cNvSpPr txBox="1"/>
          <p:nvPr/>
        </p:nvSpPr>
        <p:spPr>
          <a:xfrm>
            <a:off x="2475139" y="2158682"/>
            <a:ext cx="724172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5000" dirty="0">
                <a:latin typeface="Comic Sans MS" panose="030F0702030302020204" pitchFamily="66" charset="0"/>
              </a:rPr>
              <a:t>coin</a:t>
            </a:r>
          </a:p>
        </p:txBody>
      </p:sp>
    </p:spTree>
    <p:extLst>
      <p:ext uri="{BB962C8B-B14F-4D97-AF65-F5344CB8AC3E}">
        <p14:creationId xmlns:p14="http://schemas.microsoft.com/office/powerpoint/2010/main" val="12622737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8CD388B-897D-4CFD-A9DA-BB47DB60B16C}"/>
              </a:ext>
            </a:extLst>
          </p:cNvPr>
          <p:cNvSpPr txBox="1"/>
          <p:nvPr/>
        </p:nvSpPr>
        <p:spPr>
          <a:xfrm>
            <a:off x="2475139" y="2158682"/>
            <a:ext cx="724172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5000" dirty="0">
                <a:latin typeface="Comic Sans MS" panose="030F0702030302020204" pitchFamily="66" charset="0"/>
              </a:rPr>
              <a:t>make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E49FF90-EFE1-CB41-2DC2-4370CD5789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7358" y="413509"/>
            <a:ext cx="1566241" cy="15848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0150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59B6C78-545E-4088-9350-321E67BA30BD}"/>
              </a:ext>
            </a:extLst>
          </p:cNvPr>
          <p:cNvSpPr txBox="1"/>
          <p:nvPr/>
        </p:nvSpPr>
        <p:spPr>
          <a:xfrm>
            <a:off x="2475139" y="2158682"/>
            <a:ext cx="724172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5000" dirty="0">
                <a:latin typeface="Comic Sans MS" panose="030F0702030302020204" pitchFamily="66" charset="0"/>
              </a:rPr>
              <a:t>cake</a:t>
            </a:r>
          </a:p>
        </p:txBody>
      </p:sp>
    </p:spTree>
    <p:extLst>
      <p:ext uri="{BB962C8B-B14F-4D97-AF65-F5344CB8AC3E}">
        <p14:creationId xmlns:p14="http://schemas.microsoft.com/office/powerpoint/2010/main" val="2057467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327BF19-8114-4B41-812E-2AD9A9452B9D}"/>
              </a:ext>
            </a:extLst>
          </p:cNvPr>
          <p:cNvSpPr txBox="1"/>
          <p:nvPr/>
        </p:nvSpPr>
        <p:spPr>
          <a:xfrm>
            <a:off x="2475139" y="2158682"/>
            <a:ext cx="724172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5000" dirty="0">
                <a:latin typeface="Comic Sans MS" panose="030F0702030302020204" pitchFamily="66" charset="0"/>
              </a:rPr>
              <a:t>name</a:t>
            </a:r>
          </a:p>
        </p:txBody>
      </p:sp>
    </p:spTree>
    <p:extLst>
      <p:ext uri="{BB962C8B-B14F-4D97-AF65-F5344CB8AC3E}">
        <p14:creationId xmlns:p14="http://schemas.microsoft.com/office/powerpoint/2010/main" val="23031039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C12487B-C448-4A8F-BC3E-973AF60F8539}"/>
              </a:ext>
            </a:extLst>
          </p:cNvPr>
          <p:cNvSpPr txBox="1"/>
          <p:nvPr/>
        </p:nvSpPr>
        <p:spPr>
          <a:xfrm>
            <a:off x="2475139" y="2158682"/>
            <a:ext cx="724172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5000" dirty="0">
                <a:latin typeface="Comic Sans MS" panose="030F0702030302020204" pitchFamily="66" charset="0"/>
              </a:rPr>
              <a:t>same</a:t>
            </a:r>
          </a:p>
        </p:txBody>
      </p:sp>
    </p:spTree>
    <p:extLst>
      <p:ext uri="{BB962C8B-B14F-4D97-AF65-F5344CB8AC3E}">
        <p14:creationId xmlns:p14="http://schemas.microsoft.com/office/powerpoint/2010/main" val="739647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C12487B-C448-4A8F-BC3E-973AF60F8539}"/>
              </a:ext>
            </a:extLst>
          </p:cNvPr>
          <p:cNvSpPr txBox="1"/>
          <p:nvPr/>
        </p:nvSpPr>
        <p:spPr>
          <a:xfrm>
            <a:off x="2475139" y="2158682"/>
            <a:ext cx="724172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5000" dirty="0">
                <a:latin typeface="Comic Sans MS" panose="030F0702030302020204" pitchFamily="66" charset="0"/>
              </a:rPr>
              <a:t>late</a:t>
            </a:r>
          </a:p>
        </p:txBody>
      </p:sp>
    </p:spTree>
    <p:extLst>
      <p:ext uri="{BB962C8B-B14F-4D97-AF65-F5344CB8AC3E}">
        <p14:creationId xmlns:p14="http://schemas.microsoft.com/office/powerpoint/2010/main" val="280741773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C12487B-C448-4A8F-BC3E-973AF60F8539}"/>
              </a:ext>
            </a:extLst>
          </p:cNvPr>
          <p:cNvSpPr txBox="1"/>
          <p:nvPr/>
        </p:nvSpPr>
        <p:spPr>
          <a:xfrm>
            <a:off x="2475139" y="2158682"/>
            <a:ext cx="724172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5000" dirty="0">
                <a:latin typeface="Comic Sans MS" panose="030F0702030302020204" pitchFamily="66" charset="0"/>
              </a:rPr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168563093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C12487B-C448-4A8F-BC3E-973AF60F8539}"/>
              </a:ext>
            </a:extLst>
          </p:cNvPr>
          <p:cNvSpPr txBox="1"/>
          <p:nvPr/>
        </p:nvSpPr>
        <p:spPr>
          <a:xfrm>
            <a:off x="2475139" y="2158682"/>
            <a:ext cx="724172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5000" dirty="0">
                <a:latin typeface="Comic Sans MS" panose="030F0702030302020204" pitchFamily="66" charset="0"/>
              </a:rPr>
              <a:t>smile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EE8559B-5CD4-3302-2A21-381DF5D6D7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4836" y="290512"/>
            <a:ext cx="1526485" cy="1508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288725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C12487B-C448-4A8F-BC3E-973AF60F8539}"/>
              </a:ext>
            </a:extLst>
          </p:cNvPr>
          <p:cNvSpPr txBox="1"/>
          <p:nvPr/>
        </p:nvSpPr>
        <p:spPr>
          <a:xfrm>
            <a:off x="2475139" y="2158682"/>
            <a:ext cx="724172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5000" dirty="0">
                <a:latin typeface="Comic Sans MS" panose="030F0702030302020204" pitchFamily="66" charset="0"/>
              </a:rPr>
              <a:t>white</a:t>
            </a:r>
          </a:p>
        </p:txBody>
      </p:sp>
    </p:spTree>
    <p:extLst>
      <p:ext uri="{BB962C8B-B14F-4D97-AF65-F5344CB8AC3E}">
        <p14:creationId xmlns:p14="http://schemas.microsoft.com/office/powerpoint/2010/main" val="7807749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2EBA322E-AEEC-46F9-A19C-B109BA1CA0B1}"/>
              </a:ext>
            </a:extLst>
          </p:cNvPr>
          <p:cNvSpPr txBox="1"/>
          <p:nvPr/>
        </p:nvSpPr>
        <p:spPr>
          <a:xfrm>
            <a:off x="106136" y="146957"/>
            <a:ext cx="953588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u="sng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Set 3 Green words</a:t>
            </a:r>
          </a:p>
          <a:p>
            <a:r>
              <a:rPr lang="en-US" sz="24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Please help your child read and write these words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GB" dirty="0"/>
          </a:p>
        </p:txBody>
      </p:sp>
      <p:pic>
        <p:nvPicPr>
          <p:cNvPr id="7" name="Picture 6" descr="Logo&#10;&#10;Description automatically generated">
            <a:extLst>
              <a:ext uri="{FF2B5EF4-FFF2-40B4-BE49-F238E27FC236}">
                <a16:creationId xmlns:a16="http://schemas.microsoft.com/office/drawing/2014/main" id="{AF4AE7B6-2DAD-C891-355D-B7259F19C5E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8975" y="1254953"/>
            <a:ext cx="5734050" cy="4893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107614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C12487B-C448-4A8F-BC3E-973AF60F8539}"/>
              </a:ext>
            </a:extLst>
          </p:cNvPr>
          <p:cNvSpPr txBox="1"/>
          <p:nvPr/>
        </p:nvSpPr>
        <p:spPr>
          <a:xfrm>
            <a:off x="2475139" y="2158682"/>
            <a:ext cx="724172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5000" dirty="0">
                <a:latin typeface="Comic Sans MS" panose="030F0702030302020204" pitchFamily="66" charset="0"/>
              </a:rPr>
              <a:t>nice</a:t>
            </a:r>
          </a:p>
        </p:txBody>
      </p:sp>
    </p:spTree>
    <p:extLst>
      <p:ext uri="{BB962C8B-B14F-4D97-AF65-F5344CB8AC3E}">
        <p14:creationId xmlns:p14="http://schemas.microsoft.com/office/powerpoint/2010/main" val="388304836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C12487B-C448-4A8F-BC3E-973AF60F8539}"/>
              </a:ext>
            </a:extLst>
          </p:cNvPr>
          <p:cNvSpPr txBox="1"/>
          <p:nvPr/>
        </p:nvSpPr>
        <p:spPr>
          <a:xfrm>
            <a:off x="2475139" y="2158682"/>
            <a:ext cx="724172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5000" dirty="0">
                <a:latin typeface="Comic Sans MS" panose="030F0702030302020204" pitchFamily="66" charset="0"/>
              </a:rPr>
              <a:t>like</a:t>
            </a:r>
          </a:p>
        </p:txBody>
      </p:sp>
    </p:spTree>
    <p:extLst>
      <p:ext uri="{BB962C8B-B14F-4D97-AF65-F5344CB8AC3E}">
        <p14:creationId xmlns:p14="http://schemas.microsoft.com/office/powerpoint/2010/main" val="12213763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C12487B-C448-4A8F-BC3E-973AF60F8539}"/>
              </a:ext>
            </a:extLst>
          </p:cNvPr>
          <p:cNvSpPr txBox="1"/>
          <p:nvPr/>
        </p:nvSpPr>
        <p:spPr>
          <a:xfrm>
            <a:off x="2475139" y="2158682"/>
            <a:ext cx="724172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5000" dirty="0">
                <a:latin typeface="Comic Sans MS" panose="030F0702030302020204" pitchFamily="66" charset="0"/>
              </a:rPr>
              <a:t>time</a:t>
            </a:r>
          </a:p>
        </p:txBody>
      </p:sp>
    </p:spTree>
    <p:extLst>
      <p:ext uri="{BB962C8B-B14F-4D97-AF65-F5344CB8AC3E}">
        <p14:creationId xmlns:p14="http://schemas.microsoft.com/office/powerpoint/2010/main" val="305369856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C12487B-C448-4A8F-BC3E-973AF60F8539}"/>
              </a:ext>
            </a:extLst>
          </p:cNvPr>
          <p:cNvSpPr txBox="1"/>
          <p:nvPr/>
        </p:nvSpPr>
        <p:spPr>
          <a:xfrm>
            <a:off x="2475139" y="2158682"/>
            <a:ext cx="724172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5000" dirty="0">
                <a:latin typeface="Comic Sans MS" panose="030F0702030302020204" pitchFamily="66" charset="0"/>
              </a:rPr>
              <a:t>hide</a:t>
            </a:r>
          </a:p>
        </p:txBody>
      </p:sp>
    </p:spTree>
    <p:extLst>
      <p:ext uri="{BB962C8B-B14F-4D97-AF65-F5344CB8AC3E}">
        <p14:creationId xmlns:p14="http://schemas.microsoft.com/office/powerpoint/2010/main" val="176569162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C12487B-C448-4A8F-BC3E-973AF60F8539}"/>
              </a:ext>
            </a:extLst>
          </p:cNvPr>
          <p:cNvSpPr txBox="1"/>
          <p:nvPr/>
        </p:nvSpPr>
        <p:spPr>
          <a:xfrm>
            <a:off x="2475139" y="2158682"/>
            <a:ext cx="724172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5000" dirty="0">
                <a:latin typeface="Comic Sans MS" panose="030F0702030302020204" pitchFamily="66" charset="0"/>
              </a:rPr>
              <a:t>home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E9B044A-EFA0-F023-7342-4A0A743BC41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7296" y="329233"/>
            <a:ext cx="1699800" cy="16802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62952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072585D-6E47-46B5-96CD-02B8BD4A1CDE}"/>
              </a:ext>
            </a:extLst>
          </p:cNvPr>
          <p:cNvSpPr txBox="1"/>
          <p:nvPr/>
        </p:nvSpPr>
        <p:spPr>
          <a:xfrm>
            <a:off x="2475139" y="2158682"/>
            <a:ext cx="724172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5000" dirty="0">
                <a:latin typeface="Comic Sans MS" panose="030F0702030302020204" pitchFamily="66" charset="0"/>
              </a:rPr>
              <a:t>hope</a:t>
            </a:r>
          </a:p>
        </p:txBody>
      </p:sp>
    </p:spTree>
    <p:extLst>
      <p:ext uri="{BB962C8B-B14F-4D97-AF65-F5344CB8AC3E}">
        <p14:creationId xmlns:p14="http://schemas.microsoft.com/office/powerpoint/2010/main" val="389852796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C12487B-C448-4A8F-BC3E-973AF60F8539}"/>
              </a:ext>
            </a:extLst>
          </p:cNvPr>
          <p:cNvSpPr txBox="1"/>
          <p:nvPr/>
        </p:nvSpPr>
        <p:spPr>
          <a:xfrm>
            <a:off x="2475139" y="2158682"/>
            <a:ext cx="724172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5000" dirty="0">
                <a:latin typeface="Comic Sans MS" panose="030F0702030302020204" pitchFamily="66" charset="0"/>
              </a:rPr>
              <a:t>spoke</a:t>
            </a:r>
          </a:p>
        </p:txBody>
      </p:sp>
    </p:spTree>
    <p:extLst>
      <p:ext uri="{BB962C8B-B14F-4D97-AF65-F5344CB8AC3E}">
        <p14:creationId xmlns:p14="http://schemas.microsoft.com/office/powerpoint/2010/main" val="344560967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C12487B-C448-4A8F-BC3E-973AF60F8539}"/>
              </a:ext>
            </a:extLst>
          </p:cNvPr>
          <p:cNvSpPr txBox="1"/>
          <p:nvPr/>
        </p:nvSpPr>
        <p:spPr>
          <a:xfrm>
            <a:off x="2475139" y="2158682"/>
            <a:ext cx="724172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5000" dirty="0">
                <a:latin typeface="Comic Sans MS" panose="030F0702030302020204" pitchFamily="66" charset="0"/>
              </a:rPr>
              <a:t>note</a:t>
            </a:r>
          </a:p>
        </p:txBody>
      </p:sp>
    </p:spTree>
    <p:extLst>
      <p:ext uri="{BB962C8B-B14F-4D97-AF65-F5344CB8AC3E}">
        <p14:creationId xmlns:p14="http://schemas.microsoft.com/office/powerpoint/2010/main" val="211296529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C12487B-C448-4A8F-BC3E-973AF60F8539}"/>
              </a:ext>
            </a:extLst>
          </p:cNvPr>
          <p:cNvSpPr txBox="1"/>
          <p:nvPr/>
        </p:nvSpPr>
        <p:spPr>
          <a:xfrm>
            <a:off x="2475139" y="2158682"/>
            <a:ext cx="724172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5000" dirty="0">
                <a:latin typeface="Comic Sans MS" panose="030F0702030302020204" pitchFamily="66" charset="0"/>
              </a:rPr>
              <a:t>broke</a:t>
            </a:r>
          </a:p>
        </p:txBody>
      </p:sp>
    </p:spTree>
    <p:extLst>
      <p:ext uri="{BB962C8B-B14F-4D97-AF65-F5344CB8AC3E}">
        <p14:creationId xmlns:p14="http://schemas.microsoft.com/office/powerpoint/2010/main" val="87059433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C12487B-C448-4A8F-BC3E-973AF60F8539}"/>
              </a:ext>
            </a:extLst>
          </p:cNvPr>
          <p:cNvSpPr txBox="1"/>
          <p:nvPr/>
        </p:nvSpPr>
        <p:spPr>
          <a:xfrm>
            <a:off x="2475139" y="2158682"/>
            <a:ext cx="724172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5000" dirty="0">
                <a:latin typeface="Comic Sans MS" panose="030F0702030302020204" pitchFamily="66" charset="0"/>
              </a:rPr>
              <a:t>phone</a:t>
            </a:r>
          </a:p>
        </p:txBody>
      </p:sp>
    </p:spTree>
    <p:extLst>
      <p:ext uri="{BB962C8B-B14F-4D97-AF65-F5344CB8AC3E}">
        <p14:creationId xmlns:p14="http://schemas.microsoft.com/office/powerpoint/2010/main" val="33984526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D0AC53A-6CC5-4CA8-A480-98E796DC2144}"/>
              </a:ext>
            </a:extLst>
          </p:cNvPr>
          <p:cNvSpPr txBox="1"/>
          <p:nvPr/>
        </p:nvSpPr>
        <p:spPr>
          <a:xfrm>
            <a:off x="2475139" y="2158682"/>
            <a:ext cx="724172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5000" dirty="0">
                <a:latin typeface="Comic Sans MS" panose="030F0702030302020204" pitchFamily="66" charset="0"/>
              </a:rPr>
              <a:t>clean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A23A7BB-FA33-A8D4-F628-50001C8F629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4825" y="391766"/>
            <a:ext cx="1714010" cy="16741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068365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C12487B-C448-4A8F-BC3E-973AF60F8539}"/>
              </a:ext>
            </a:extLst>
          </p:cNvPr>
          <p:cNvSpPr txBox="1"/>
          <p:nvPr/>
        </p:nvSpPr>
        <p:spPr>
          <a:xfrm>
            <a:off x="2475139" y="2158682"/>
            <a:ext cx="724172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5000" dirty="0">
                <a:latin typeface="Comic Sans MS" panose="030F0702030302020204" pitchFamily="66" charset="0"/>
              </a:rPr>
              <a:t>rude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C4884EA-558A-BE98-3980-067B41F6CD7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080" y="267734"/>
            <a:ext cx="1579494" cy="15982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059308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C12487B-C448-4A8F-BC3E-973AF60F8539}"/>
              </a:ext>
            </a:extLst>
          </p:cNvPr>
          <p:cNvSpPr txBox="1"/>
          <p:nvPr/>
        </p:nvSpPr>
        <p:spPr>
          <a:xfrm>
            <a:off x="2475139" y="2158682"/>
            <a:ext cx="724172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5000" dirty="0">
                <a:latin typeface="Comic Sans MS" panose="030F0702030302020204" pitchFamily="66" charset="0"/>
              </a:rPr>
              <a:t>brute</a:t>
            </a:r>
          </a:p>
        </p:txBody>
      </p:sp>
    </p:spTree>
    <p:extLst>
      <p:ext uri="{BB962C8B-B14F-4D97-AF65-F5344CB8AC3E}">
        <p14:creationId xmlns:p14="http://schemas.microsoft.com/office/powerpoint/2010/main" val="35257975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C12487B-C448-4A8F-BC3E-973AF60F8539}"/>
              </a:ext>
            </a:extLst>
          </p:cNvPr>
          <p:cNvSpPr txBox="1"/>
          <p:nvPr/>
        </p:nvSpPr>
        <p:spPr>
          <a:xfrm>
            <a:off x="2475139" y="2158682"/>
            <a:ext cx="724172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5000" dirty="0">
                <a:latin typeface="Comic Sans MS" panose="030F0702030302020204" pitchFamily="66" charset="0"/>
              </a:rPr>
              <a:t>June</a:t>
            </a:r>
          </a:p>
        </p:txBody>
      </p:sp>
    </p:spTree>
    <p:extLst>
      <p:ext uri="{BB962C8B-B14F-4D97-AF65-F5344CB8AC3E}">
        <p14:creationId xmlns:p14="http://schemas.microsoft.com/office/powerpoint/2010/main" val="179292663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C12487B-C448-4A8F-BC3E-973AF60F8539}"/>
              </a:ext>
            </a:extLst>
          </p:cNvPr>
          <p:cNvSpPr txBox="1"/>
          <p:nvPr/>
        </p:nvSpPr>
        <p:spPr>
          <a:xfrm>
            <a:off x="2475139" y="2158682"/>
            <a:ext cx="724172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5000" dirty="0">
                <a:latin typeface="Comic Sans MS" panose="030F0702030302020204" pitchFamily="66" charset="0"/>
              </a:rPr>
              <a:t>saw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053D686-0F8F-12D0-5BFE-B911398B5F3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1816" y="352010"/>
            <a:ext cx="1350480" cy="13190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929024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C12487B-C448-4A8F-BC3E-973AF60F8539}"/>
              </a:ext>
            </a:extLst>
          </p:cNvPr>
          <p:cNvSpPr txBox="1"/>
          <p:nvPr/>
        </p:nvSpPr>
        <p:spPr>
          <a:xfrm>
            <a:off x="2475139" y="2158682"/>
            <a:ext cx="724172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5000" dirty="0">
                <a:latin typeface="Comic Sans MS" panose="030F0702030302020204" pitchFamily="66" charset="0"/>
              </a:rPr>
              <a:t>lawn</a:t>
            </a:r>
          </a:p>
        </p:txBody>
      </p:sp>
    </p:spTree>
    <p:extLst>
      <p:ext uri="{BB962C8B-B14F-4D97-AF65-F5344CB8AC3E}">
        <p14:creationId xmlns:p14="http://schemas.microsoft.com/office/powerpoint/2010/main" val="79964560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C12487B-C448-4A8F-BC3E-973AF60F8539}"/>
              </a:ext>
            </a:extLst>
          </p:cNvPr>
          <p:cNvSpPr txBox="1"/>
          <p:nvPr/>
        </p:nvSpPr>
        <p:spPr>
          <a:xfrm>
            <a:off x="2475139" y="2158682"/>
            <a:ext cx="724172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5000" dirty="0">
                <a:latin typeface="Comic Sans MS" panose="030F0702030302020204" pitchFamily="66" charset="0"/>
              </a:rPr>
              <a:t>dawn</a:t>
            </a:r>
          </a:p>
        </p:txBody>
      </p:sp>
    </p:spTree>
    <p:extLst>
      <p:ext uri="{BB962C8B-B14F-4D97-AF65-F5344CB8AC3E}">
        <p14:creationId xmlns:p14="http://schemas.microsoft.com/office/powerpoint/2010/main" val="167444171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C12487B-C448-4A8F-BC3E-973AF60F8539}"/>
              </a:ext>
            </a:extLst>
          </p:cNvPr>
          <p:cNvSpPr txBox="1"/>
          <p:nvPr/>
        </p:nvSpPr>
        <p:spPr>
          <a:xfrm>
            <a:off x="2475139" y="2158682"/>
            <a:ext cx="724172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5000" dirty="0">
                <a:latin typeface="Comic Sans MS" panose="030F0702030302020204" pitchFamily="66" charset="0"/>
              </a:rPr>
              <a:t>crawl</a:t>
            </a:r>
          </a:p>
        </p:txBody>
      </p:sp>
    </p:spTree>
    <p:extLst>
      <p:ext uri="{BB962C8B-B14F-4D97-AF65-F5344CB8AC3E}">
        <p14:creationId xmlns:p14="http://schemas.microsoft.com/office/powerpoint/2010/main" val="279023805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C12487B-C448-4A8F-BC3E-973AF60F8539}"/>
              </a:ext>
            </a:extLst>
          </p:cNvPr>
          <p:cNvSpPr txBox="1"/>
          <p:nvPr/>
        </p:nvSpPr>
        <p:spPr>
          <a:xfrm>
            <a:off x="2475139" y="2158682"/>
            <a:ext cx="724172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5000" dirty="0">
                <a:latin typeface="Comic Sans MS" panose="030F0702030302020204" pitchFamily="66" charset="0"/>
              </a:rPr>
              <a:t>paw</a:t>
            </a:r>
          </a:p>
        </p:txBody>
      </p:sp>
    </p:spTree>
    <p:extLst>
      <p:ext uri="{BB962C8B-B14F-4D97-AF65-F5344CB8AC3E}">
        <p14:creationId xmlns:p14="http://schemas.microsoft.com/office/powerpoint/2010/main" val="287746973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C12487B-C448-4A8F-BC3E-973AF60F8539}"/>
              </a:ext>
            </a:extLst>
          </p:cNvPr>
          <p:cNvSpPr txBox="1"/>
          <p:nvPr/>
        </p:nvSpPr>
        <p:spPr>
          <a:xfrm>
            <a:off x="2475139" y="2158682"/>
            <a:ext cx="724172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5000" dirty="0">
                <a:latin typeface="Comic Sans MS" panose="030F0702030302020204" pitchFamily="66" charset="0"/>
              </a:rPr>
              <a:t>yawn</a:t>
            </a:r>
          </a:p>
        </p:txBody>
      </p:sp>
    </p:spTree>
    <p:extLst>
      <p:ext uri="{BB962C8B-B14F-4D97-AF65-F5344CB8AC3E}">
        <p14:creationId xmlns:p14="http://schemas.microsoft.com/office/powerpoint/2010/main" val="378690058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C12487B-C448-4A8F-BC3E-973AF60F8539}"/>
              </a:ext>
            </a:extLst>
          </p:cNvPr>
          <p:cNvSpPr txBox="1"/>
          <p:nvPr/>
        </p:nvSpPr>
        <p:spPr>
          <a:xfrm>
            <a:off x="2475139" y="2158682"/>
            <a:ext cx="724172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5000" dirty="0">
                <a:latin typeface="Comic Sans MS" panose="030F0702030302020204" pitchFamily="66" charset="0"/>
              </a:rPr>
              <a:t>share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D3B3533-EB2E-ED7C-6BC1-AEE9D248BF7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6580" y="356774"/>
            <a:ext cx="1602498" cy="1564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11172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D0AC53A-6CC5-4CA8-A480-98E796DC2144}"/>
              </a:ext>
            </a:extLst>
          </p:cNvPr>
          <p:cNvSpPr txBox="1"/>
          <p:nvPr/>
        </p:nvSpPr>
        <p:spPr>
          <a:xfrm>
            <a:off x="2475139" y="2158682"/>
            <a:ext cx="724172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5000">
                <a:latin typeface="Comic Sans MS" panose="030F0702030302020204" pitchFamily="66" charset="0"/>
              </a:rPr>
              <a:t>seat</a:t>
            </a:r>
            <a:endParaRPr lang="en-GB" sz="15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712143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C12487B-C448-4A8F-BC3E-973AF60F8539}"/>
              </a:ext>
            </a:extLst>
          </p:cNvPr>
          <p:cNvSpPr txBox="1"/>
          <p:nvPr/>
        </p:nvSpPr>
        <p:spPr>
          <a:xfrm>
            <a:off x="2475139" y="2158682"/>
            <a:ext cx="724172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5000" dirty="0">
                <a:latin typeface="Comic Sans MS" panose="030F0702030302020204" pitchFamily="66" charset="0"/>
              </a:rPr>
              <a:t>dare</a:t>
            </a:r>
          </a:p>
        </p:txBody>
      </p:sp>
    </p:spTree>
    <p:extLst>
      <p:ext uri="{BB962C8B-B14F-4D97-AF65-F5344CB8AC3E}">
        <p14:creationId xmlns:p14="http://schemas.microsoft.com/office/powerpoint/2010/main" val="234936950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C12487B-C448-4A8F-BC3E-973AF60F8539}"/>
              </a:ext>
            </a:extLst>
          </p:cNvPr>
          <p:cNvSpPr txBox="1"/>
          <p:nvPr/>
        </p:nvSpPr>
        <p:spPr>
          <a:xfrm>
            <a:off x="2475139" y="2158682"/>
            <a:ext cx="724172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5000" dirty="0">
                <a:latin typeface="Comic Sans MS" panose="030F0702030302020204" pitchFamily="66" charset="0"/>
              </a:rPr>
              <a:t>scare</a:t>
            </a:r>
          </a:p>
        </p:txBody>
      </p:sp>
    </p:spTree>
    <p:extLst>
      <p:ext uri="{BB962C8B-B14F-4D97-AF65-F5344CB8AC3E}">
        <p14:creationId xmlns:p14="http://schemas.microsoft.com/office/powerpoint/2010/main" val="42799952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C12487B-C448-4A8F-BC3E-973AF60F8539}"/>
              </a:ext>
            </a:extLst>
          </p:cNvPr>
          <p:cNvSpPr txBox="1"/>
          <p:nvPr/>
        </p:nvSpPr>
        <p:spPr>
          <a:xfrm>
            <a:off x="2475139" y="2158682"/>
            <a:ext cx="724172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5000" dirty="0">
                <a:latin typeface="Comic Sans MS" panose="030F0702030302020204" pitchFamily="66" charset="0"/>
              </a:rPr>
              <a:t>square</a:t>
            </a:r>
          </a:p>
        </p:txBody>
      </p:sp>
    </p:spTree>
    <p:extLst>
      <p:ext uri="{BB962C8B-B14F-4D97-AF65-F5344CB8AC3E}">
        <p14:creationId xmlns:p14="http://schemas.microsoft.com/office/powerpoint/2010/main" val="96669196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C12487B-C448-4A8F-BC3E-973AF60F8539}"/>
              </a:ext>
            </a:extLst>
          </p:cNvPr>
          <p:cNvSpPr txBox="1"/>
          <p:nvPr/>
        </p:nvSpPr>
        <p:spPr>
          <a:xfrm>
            <a:off x="2475139" y="2158682"/>
            <a:ext cx="724172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5000" dirty="0">
                <a:latin typeface="Comic Sans MS" panose="030F0702030302020204" pitchFamily="66" charset="0"/>
              </a:rPr>
              <a:t>bare</a:t>
            </a:r>
          </a:p>
        </p:txBody>
      </p:sp>
    </p:spTree>
    <p:extLst>
      <p:ext uri="{BB962C8B-B14F-4D97-AF65-F5344CB8AC3E}">
        <p14:creationId xmlns:p14="http://schemas.microsoft.com/office/powerpoint/2010/main" val="284377637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C12487B-C448-4A8F-BC3E-973AF60F8539}"/>
              </a:ext>
            </a:extLst>
          </p:cNvPr>
          <p:cNvSpPr txBox="1"/>
          <p:nvPr/>
        </p:nvSpPr>
        <p:spPr>
          <a:xfrm>
            <a:off x="2475139" y="2158682"/>
            <a:ext cx="724172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5000" dirty="0">
                <a:latin typeface="Comic Sans MS" panose="030F0702030302020204" pitchFamily="66" charset="0"/>
              </a:rPr>
              <a:t>care</a:t>
            </a:r>
          </a:p>
        </p:txBody>
      </p:sp>
    </p:spTree>
    <p:extLst>
      <p:ext uri="{BB962C8B-B14F-4D97-AF65-F5344CB8AC3E}">
        <p14:creationId xmlns:p14="http://schemas.microsoft.com/office/powerpoint/2010/main" val="46043055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C12487B-C448-4A8F-BC3E-973AF60F8539}"/>
              </a:ext>
            </a:extLst>
          </p:cNvPr>
          <p:cNvSpPr txBox="1"/>
          <p:nvPr/>
        </p:nvSpPr>
        <p:spPr>
          <a:xfrm>
            <a:off x="2475139" y="2158682"/>
            <a:ext cx="724172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5000" dirty="0">
                <a:latin typeface="Comic Sans MS" panose="030F0702030302020204" pitchFamily="66" charset="0"/>
              </a:rPr>
              <a:t>burn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2171B8A-0637-61F1-9804-620D447338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2839" y="378515"/>
            <a:ext cx="1345718" cy="13298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9230602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C12487B-C448-4A8F-BC3E-973AF60F8539}"/>
              </a:ext>
            </a:extLst>
          </p:cNvPr>
          <p:cNvSpPr txBox="1"/>
          <p:nvPr/>
        </p:nvSpPr>
        <p:spPr>
          <a:xfrm>
            <a:off x="2475139" y="2158682"/>
            <a:ext cx="724172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5000" dirty="0">
                <a:latin typeface="Comic Sans MS" panose="030F0702030302020204" pitchFamily="66" charset="0"/>
              </a:rPr>
              <a:t>turn</a:t>
            </a:r>
          </a:p>
        </p:txBody>
      </p:sp>
    </p:spTree>
    <p:extLst>
      <p:ext uri="{BB962C8B-B14F-4D97-AF65-F5344CB8AC3E}">
        <p14:creationId xmlns:p14="http://schemas.microsoft.com/office/powerpoint/2010/main" val="1296306164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C12487B-C448-4A8F-BC3E-973AF60F8539}"/>
              </a:ext>
            </a:extLst>
          </p:cNvPr>
          <p:cNvSpPr txBox="1"/>
          <p:nvPr/>
        </p:nvSpPr>
        <p:spPr>
          <a:xfrm>
            <a:off x="2475139" y="2158682"/>
            <a:ext cx="724172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5000" dirty="0">
                <a:latin typeface="Comic Sans MS" panose="030F0702030302020204" pitchFamily="66" charset="0"/>
              </a:rPr>
              <a:t>spurt</a:t>
            </a:r>
          </a:p>
        </p:txBody>
      </p:sp>
    </p:spTree>
    <p:extLst>
      <p:ext uri="{BB962C8B-B14F-4D97-AF65-F5344CB8AC3E}">
        <p14:creationId xmlns:p14="http://schemas.microsoft.com/office/powerpoint/2010/main" val="1319155018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C12487B-C448-4A8F-BC3E-973AF60F8539}"/>
              </a:ext>
            </a:extLst>
          </p:cNvPr>
          <p:cNvSpPr txBox="1"/>
          <p:nvPr/>
        </p:nvSpPr>
        <p:spPr>
          <a:xfrm>
            <a:off x="2475139" y="2158682"/>
            <a:ext cx="724172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5000" dirty="0">
                <a:latin typeface="Comic Sans MS" panose="030F0702030302020204" pitchFamily="66" charset="0"/>
              </a:rPr>
              <a:t>nurse</a:t>
            </a:r>
          </a:p>
        </p:txBody>
      </p:sp>
    </p:spTree>
    <p:extLst>
      <p:ext uri="{BB962C8B-B14F-4D97-AF65-F5344CB8AC3E}">
        <p14:creationId xmlns:p14="http://schemas.microsoft.com/office/powerpoint/2010/main" val="750499594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C12487B-C448-4A8F-BC3E-973AF60F8539}"/>
              </a:ext>
            </a:extLst>
          </p:cNvPr>
          <p:cNvSpPr txBox="1"/>
          <p:nvPr/>
        </p:nvSpPr>
        <p:spPr>
          <a:xfrm>
            <a:off x="2475139" y="2158682"/>
            <a:ext cx="724172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5000" dirty="0">
                <a:latin typeface="Comic Sans MS" panose="030F0702030302020204" pitchFamily="66" charset="0"/>
              </a:rPr>
              <a:t>purse</a:t>
            </a:r>
          </a:p>
        </p:txBody>
      </p:sp>
    </p:spTree>
    <p:extLst>
      <p:ext uri="{BB962C8B-B14F-4D97-AF65-F5344CB8AC3E}">
        <p14:creationId xmlns:p14="http://schemas.microsoft.com/office/powerpoint/2010/main" val="36560871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5B43833-FDDC-4D08-A75D-72CCC7D64074}"/>
              </a:ext>
            </a:extLst>
          </p:cNvPr>
          <p:cNvSpPr txBox="1"/>
          <p:nvPr/>
        </p:nvSpPr>
        <p:spPr>
          <a:xfrm>
            <a:off x="2475139" y="2158682"/>
            <a:ext cx="724172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5000" dirty="0">
                <a:latin typeface="Comic Sans MS" panose="030F0702030302020204" pitchFamily="66" charset="0"/>
              </a:rPr>
              <a:t>dream</a:t>
            </a:r>
          </a:p>
        </p:txBody>
      </p:sp>
    </p:spTree>
    <p:extLst>
      <p:ext uri="{BB962C8B-B14F-4D97-AF65-F5344CB8AC3E}">
        <p14:creationId xmlns:p14="http://schemas.microsoft.com/office/powerpoint/2010/main" val="602409457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C12487B-C448-4A8F-BC3E-973AF60F8539}"/>
              </a:ext>
            </a:extLst>
          </p:cNvPr>
          <p:cNvSpPr txBox="1"/>
          <p:nvPr/>
        </p:nvSpPr>
        <p:spPr>
          <a:xfrm>
            <a:off x="2475139" y="2158682"/>
            <a:ext cx="724172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5000" dirty="0">
                <a:latin typeface="Comic Sans MS" panose="030F0702030302020204" pitchFamily="66" charset="0"/>
              </a:rPr>
              <a:t>hurt</a:t>
            </a:r>
          </a:p>
        </p:txBody>
      </p:sp>
    </p:spTree>
    <p:extLst>
      <p:ext uri="{BB962C8B-B14F-4D97-AF65-F5344CB8AC3E}">
        <p14:creationId xmlns:p14="http://schemas.microsoft.com/office/powerpoint/2010/main" val="212589811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C12487B-C448-4A8F-BC3E-973AF60F8539}"/>
              </a:ext>
            </a:extLst>
          </p:cNvPr>
          <p:cNvSpPr txBox="1"/>
          <p:nvPr/>
        </p:nvSpPr>
        <p:spPr>
          <a:xfrm>
            <a:off x="2475139" y="2158682"/>
            <a:ext cx="724172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5000" dirty="0">
                <a:latin typeface="Comic Sans MS" panose="030F0702030302020204" pitchFamily="66" charset="0"/>
              </a:rPr>
              <a:t>never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2B6B5E9-FADE-A87B-E24F-1AFC75A03E1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572" y="330268"/>
            <a:ext cx="1483001" cy="1431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9670613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C12487B-C448-4A8F-BC3E-973AF60F8539}"/>
              </a:ext>
            </a:extLst>
          </p:cNvPr>
          <p:cNvSpPr txBox="1"/>
          <p:nvPr/>
        </p:nvSpPr>
        <p:spPr>
          <a:xfrm>
            <a:off x="2475139" y="2158682"/>
            <a:ext cx="724172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5000" dirty="0">
                <a:latin typeface="Comic Sans MS" panose="030F0702030302020204" pitchFamily="66" charset="0"/>
              </a:rPr>
              <a:t>better</a:t>
            </a:r>
          </a:p>
        </p:txBody>
      </p:sp>
    </p:spTree>
    <p:extLst>
      <p:ext uri="{BB962C8B-B14F-4D97-AF65-F5344CB8AC3E}">
        <p14:creationId xmlns:p14="http://schemas.microsoft.com/office/powerpoint/2010/main" val="1297605713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C12487B-C448-4A8F-BC3E-973AF60F8539}"/>
              </a:ext>
            </a:extLst>
          </p:cNvPr>
          <p:cNvSpPr txBox="1"/>
          <p:nvPr/>
        </p:nvSpPr>
        <p:spPr>
          <a:xfrm>
            <a:off x="2475139" y="2158682"/>
            <a:ext cx="783505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5000" dirty="0">
                <a:latin typeface="Comic Sans MS" panose="030F0702030302020204" pitchFamily="66" charset="0"/>
              </a:rPr>
              <a:t>weather</a:t>
            </a:r>
          </a:p>
        </p:txBody>
      </p:sp>
    </p:spTree>
    <p:extLst>
      <p:ext uri="{BB962C8B-B14F-4D97-AF65-F5344CB8AC3E}">
        <p14:creationId xmlns:p14="http://schemas.microsoft.com/office/powerpoint/2010/main" val="4174791997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C12487B-C448-4A8F-BC3E-973AF60F8539}"/>
              </a:ext>
            </a:extLst>
          </p:cNvPr>
          <p:cNvSpPr txBox="1"/>
          <p:nvPr/>
        </p:nvSpPr>
        <p:spPr>
          <a:xfrm>
            <a:off x="2475139" y="2158682"/>
            <a:ext cx="724172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5000" dirty="0">
                <a:latin typeface="Comic Sans MS" panose="030F0702030302020204" pitchFamily="66" charset="0"/>
              </a:rPr>
              <a:t>after</a:t>
            </a:r>
          </a:p>
        </p:txBody>
      </p:sp>
    </p:spTree>
    <p:extLst>
      <p:ext uri="{BB962C8B-B14F-4D97-AF65-F5344CB8AC3E}">
        <p14:creationId xmlns:p14="http://schemas.microsoft.com/office/powerpoint/2010/main" val="2182936656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C12487B-C448-4A8F-BC3E-973AF60F8539}"/>
              </a:ext>
            </a:extLst>
          </p:cNvPr>
          <p:cNvSpPr txBox="1"/>
          <p:nvPr/>
        </p:nvSpPr>
        <p:spPr>
          <a:xfrm>
            <a:off x="2475139" y="2158682"/>
            <a:ext cx="724172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5000" dirty="0">
                <a:latin typeface="Comic Sans MS" panose="030F0702030302020204" pitchFamily="66" charset="0"/>
              </a:rPr>
              <a:t>proper</a:t>
            </a:r>
          </a:p>
        </p:txBody>
      </p:sp>
    </p:spTree>
    <p:extLst>
      <p:ext uri="{BB962C8B-B14F-4D97-AF65-F5344CB8AC3E}">
        <p14:creationId xmlns:p14="http://schemas.microsoft.com/office/powerpoint/2010/main" val="3874567725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C12487B-C448-4A8F-BC3E-973AF60F8539}"/>
              </a:ext>
            </a:extLst>
          </p:cNvPr>
          <p:cNvSpPr txBox="1"/>
          <p:nvPr/>
        </p:nvSpPr>
        <p:spPr>
          <a:xfrm>
            <a:off x="2475139" y="2158682"/>
            <a:ext cx="724172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5000" dirty="0">
                <a:latin typeface="Comic Sans MS" panose="030F0702030302020204" pitchFamily="66" charset="0"/>
              </a:rPr>
              <a:t>corner</a:t>
            </a:r>
          </a:p>
        </p:txBody>
      </p:sp>
    </p:spTree>
    <p:extLst>
      <p:ext uri="{BB962C8B-B14F-4D97-AF65-F5344CB8AC3E}">
        <p14:creationId xmlns:p14="http://schemas.microsoft.com/office/powerpoint/2010/main" val="2011280981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C12487B-C448-4A8F-BC3E-973AF60F8539}"/>
              </a:ext>
            </a:extLst>
          </p:cNvPr>
          <p:cNvSpPr txBox="1"/>
          <p:nvPr/>
        </p:nvSpPr>
        <p:spPr>
          <a:xfrm>
            <a:off x="2475139" y="2158682"/>
            <a:ext cx="724172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5000" dirty="0">
                <a:latin typeface="Comic Sans MS" panose="030F0702030302020204" pitchFamily="66" charset="0"/>
              </a:rPr>
              <a:t>how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3878CBF-61CC-F1C7-3226-D0656FE5B10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6822" y="320744"/>
            <a:ext cx="1292708" cy="1292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2721811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C12487B-C448-4A8F-BC3E-973AF60F8539}"/>
              </a:ext>
            </a:extLst>
          </p:cNvPr>
          <p:cNvSpPr txBox="1"/>
          <p:nvPr/>
        </p:nvSpPr>
        <p:spPr>
          <a:xfrm>
            <a:off x="2475139" y="2158682"/>
            <a:ext cx="724172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5000" dirty="0">
                <a:latin typeface="Comic Sans MS" panose="030F0702030302020204" pitchFamily="66" charset="0"/>
              </a:rPr>
              <a:t>down</a:t>
            </a:r>
          </a:p>
        </p:txBody>
      </p:sp>
    </p:spTree>
    <p:extLst>
      <p:ext uri="{BB962C8B-B14F-4D97-AF65-F5344CB8AC3E}">
        <p14:creationId xmlns:p14="http://schemas.microsoft.com/office/powerpoint/2010/main" val="3128106379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C12487B-C448-4A8F-BC3E-973AF60F8539}"/>
              </a:ext>
            </a:extLst>
          </p:cNvPr>
          <p:cNvSpPr txBox="1"/>
          <p:nvPr/>
        </p:nvSpPr>
        <p:spPr>
          <a:xfrm>
            <a:off x="2475139" y="2158682"/>
            <a:ext cx="724172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5000" dirty="0">
                <a:latin typeface="Comic Sans MS" panose="030F0702030302020204" pitchFamily="66" charset="0"/>
              </a:rPr>
              <a:t>brown</a:t>
            </a:r>
          </a:p>
        </p:txBody>
      </p:sp>
    </p:spTree>
    <p:extLst>
      <p:ext uri="{BB962C8B-B14F-4D97-AF65-F5344CB8AC3E}">
        <p14:creationId xmlns:p14="http://schemas.microsoft.com/office/powerpoint/2010/main" val="36120141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7E65CC2-4350-455E-9CC4-C6032C2EB864}"/>
              </a:ext>
            </a:extLst>
          </p:cNvPr>
          <p:cNvSpPr txBox="1"/>
          <p:nvPr/>
        </p:nvSpPr>
        <p:spPr>
          <a:xfrm>
            <a:off x="2475139" y="2158682"/>
            <a:ext cx="724172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5000" dirty="0">
                <a:latin typeface="Comic Sans MS" panose="030F0702030302020204" pitchFamily="66" charset="0"/>
              </a:rPr>
              <a:t>cream</a:t>
            </a:r>
          </a:p>
        </p:txBody>
      </p:sp>
    </p:spTree>
    <p:extLst>
      <p:ext uri="{BB962C8B-B14F-4D97-AF65-F5344CB8AC3E}">
        <p14:creationId xmlns:p14="http://schemas.microsoft.com/office/powerpoint/2010/main" val="2942003129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C12487B-C448-4A8F-BC3E-973AF60F8539}"/>
              </a:ext>
            </a:extLst>
          </p:cNvPr>
          <p:cNvSpPr txBox="1"/>
          <p:nvPr/>
        </p:nvSpPr>
        <p:spPr>
          <a:xfrm>
            <a:off x="2475139" y="2158682"/>
            <a:ext cx="724172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5000" dirty="0">
                <a:latin typeface="Comic Sans MS" panose="030F0702030302020204" pitchFamily="66" charset="0"/>
              </a:rPr>
              <a:t>cow</a:t>
            </a:r>
          </a:p>
        </p:txBody>
      </p:sp>
    </p:spTree>
    <p:extLst>
      <p:ext uri="{BB962C8B-B14F-4D97-AF65-F5344CB8AC3E}">
        <p14:creationId xmlns:p14="http://schemas.microsoft.com/office/powerpoint/2010/main" val="1663456847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C12487B-C448-4A8F-BC3E-973AF60F8539}"/>
              </a:ext>
            </a:extLst>
          </p:cNvPr>
          <p:cNvSpPr txBox="1"/>
          <p:nvPr/>
        </p:nvSpPr>
        <p:spPr>
          <a:xfrm>
            <a:off x="2475139" y="2158682"/>
            <a:ext cx="724172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5000" dirty="0">
                <a:latin typeface="Comic Sans MS" panose="030F0702030302020204" pitchFamily="66" charset="0"/>
              </a:rPr>
              <a:t>town</a:t>
            </a:r>
          </a:p>
        </p:txBody>
      </p:sp>
    </p:spTree>
    <p:extLst>
      <p:ext uri="{BB962C8B-B14F-4D97-AF65-F5344CB8AC3E}">
        <p14:creationId xmlns:p14="http://schemas.microsoft.com/office/powerpoint/2010/main" val="2959411728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C12487B-C448-4A8F-BC3E-973AF60F8539}"/>
              </a:ext>
            </a:extLst>
          </p:cNvPr>
          <p:cNvSpPr txBox="1"/>
          <p:nvPr/>
        </p:nvSpPr>
        <p:spPr>
          <a:xfrm>
            <a:off x="2475139" y="2158682"/>
            <a:ext cx="724172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5000" dirty="0">
                <a:latin typeface="Comic Sans MS" panose="030F0702030302020204" pitchFamily="66" charset="0"/>
              </a:rPr>
              <a:t>now</a:t>
            </a:r>
          </a:p>
        </p:txBody>
      </p:sp>
    </p:spTree>
    <p:extLst>
      <p:ext uri="{BB962C8B-B14F-4D97-AF65-F5344CB8AC3E}">
        <p14:creationId xmlns:p14="http://schemas.microsoft.com/office/powerpoint/2010/main" val="1104001478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C12487B-C448-4A8F-BC3E-973AF60F8539}"/>
              </a:ext>
            </a:extLst>
          </p:cNvPr>
          <p:cNvSpPr txBox="1"/>
          <p:nvPr/>
        </p:nvSpPr>
        <p:spPr>
          <a:xfrm>
            <a:off x="2475139" y="2158682"/>
            <a:ext cx="724172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5000" dirty="0">
                <a:latin typeface="Comic Sans MS" panose="030F0702030302020204" pitchFamily="66" charset="0"/>
              </a:rPr>
              <a:t>paid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53B1C1F-865B-ECFB-D01B-FB7DD43DA1E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2059" y="294239"/>
            <a:ext cx="1204706" cy="1190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0983103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C12487B-C448-4A8F-BC3E-973AF60F8539}"/>
              </a:ext>
            </a:extLst>
          </p:cNvPr>
          <p:cNvSpPr txBox="1"/>
          <p:nvPr/>
        </p:nvSpPr>
        <p:spPr>
          <a:xfrm>
            <a:off x="2475139" y="2158682"/>
            <a:ext cx="724172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5000" dirty="0">
                <a:latin typeface="Comic Sans MS" panose="030F0702030302020204" pitchFamily="66" charset="0"/>
              </a:rPr>
              <a:t>train</a:t>
            </a:r>
          </a:p>
        </p:txBody>
      </p:sp>
    </p:spTree>
    <p:extLst>
      <p:ext uri="{BB962C8B-B14F-4D97-AF65-F5344CB8AC3E}">
        <p14:creationId xmlns:p14="http://schemas.microsoft.com/office/powerpoint/2010/main" val="2393262715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C12487B-C448-4A8F-BC3E-973AF60F8539}"/>
              </a:ext>
            </a:extLst>
          </p:cNvPr>
          <p:cNvSpPr txBox="1"/>
          <p:nvPr/>
        </p:nvSpPr>
        <p:spPr>
          <a:xfrm>
            <a:off x="2475139" y="2158682"/>
            <a:ext cx="724172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5000" dirty="0">
                <a:latin typeface="Comic Sans MS" panose="030F0702030302020204" pitchFamily="66" charset="0"/>
              </a:rPr>
              <a:t>paint</a:t>
            </a:r>
          </a:p>
        </p:txBody>
      </p:sp>
    </p:spTree>
    <p:extLst>
      <p:ext uri="{BB962C8B-B14F-4D97-AF65-F5344CB8AC3E}">
        <p14:creationId xmlns:p14="http://schemas.microsoft.com/office/powerpoint/2010/main" val="107392538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C12487B-C448-4A8F-BC3E-973AF60F8539}"/>
              </a:ext>
            </a:extLst>
          </p:cNvPr>
          <p:cNvSpPr txBox="1"/>
          <p:nvPr/>
        </p:nvSpPr>
        <p:spPr>
          <a:xfrm>
            <a:off x="2475139" y="2158682"/>
            <a:ext cx="724172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5000" dirty="0">
                <a:latin typeface="Comic Sans MS" panose="030F0702030302020204" pitchFamily="66" charset="0"/>
              </a:rPr>
              <a:t>rain</a:t>
            </a:r>
          </a:p>
        </p:txBody>
      </p:sp>
    </p:spTree>
    <p:extLst>
      <p:ext uri="{BB962C8B-B14F-4D97-AF65-F5344CB8AC3E}">
        <p14:creationId xmlns:p14="http://schemas.microsoft.com/office/powerpoint/2010/main" val="2446222463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C12487B-C448-4A8F-BC3E-973AF60F8539}"/>
              </a:ext>
            </a:extLst>
          </p:cNvPr>
          <p:cNvSpPr txBox="1"/>
          <p:nvPr/>
        </p:nvSpPr>
        <p:spPr>
          <a:xfrm>
            <a:off x="2475139" y="2158682"/>
            <a:ext cx="724172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5000" dirty="0">
                <a:latin typeface="Comic Sans MS" panose="030F0702030302020204" pitchFamily="66" charset="0"/>
              </a:rPr>
              <a:t>goat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609225C-83D0-E219-69FE-7C506B3A319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3083" y="343520"/>
            <a:ext cx="1319213" cy="12881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1710223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C12487B-C448-4A8F-BC3E-973AF60F8539}"/>
              </a:ext>
            </a:extLst>
          </p:cNvPr>
          <p:cNvSpPr txBox="1"/>
          <p:nvPr/>
        </p:nvSpPr>
        <p:spPr>
          <a:xfrm>
            <a:off x="2475139" y="2158682"/>
            <a:ext cx="724172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5000" dirty="0">
                <a:latin typeface="Comic Sans MS" panose="030F0702030302020204" pitchFamily="66" charset="0"/>
              </a:rPr>
              <a:t>boat</a:t>
            </a:r>
          </a:p>
        </p:txBody>
      </p:sp>
    </p:spTree>
    <p:extLst>
      <p:ext uri="{BB962C8B-B14F-4D97-AF65-F5344CB8AC3E}">
        <p14:creationId xmlns:p14="http://schemas.microsoft.com/office/powerpoint/2010/main" val="1517352985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C12487B-C448-4A8F-BC3E-973AF60F8539}"/>
              </a:ext>
            </a:extLst>
          </p:cNvPr>
          <p:cNvSpPr txBox="1"/>
          <p:nvPr/>
        </p:nvSpPr>
        <p:spPr>
          <a:xfrm>
            <a:off x="2475139" y="2158682"/>
            <a:ext cx="724172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5000" dirty="0">
                <a:latin typeface="Comic Sans MS" panose="030F0702030302020204" pitchFamily="66" charset="0"/>
              </a:rPr>
              <a:t>road</a:t>
            </a:r>
          </a:p>
        </p:txBody>
      </p:sp>
    </p:spTree>
    <p:extLst>
      <p:ext uri="{BB962C8B-B14F-4D97-AF65-F5344CB8AC3E}">
        <p14:creationId xmlns:p14="http://schemas.microsoft.com/office/powerpoint/2010/main" val="22304014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71F6906-8213-4FF0-A387-04A84D0FE27F}"/>
              </a:ext>
            </a:extLst>
          </p:cNvPr>
          <p:cNvSpPr txBox="1"/>
          <p:nvPr/>
        </p:nvSpPr>
        <p:spPr>
          <a:xfrm>
            <a:off x="2475139" y="2158682"/>
            <a:ext cx="724172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5000" dirty="0">
                <a:latin typeface="Comic Sans MS" panose="030F0702030302020204" pitchFamily="66" charset="0"/>
              </a:rPr>
              <a:t>please</a:t>
            </a:r>
          </a:p>
        </p:txBody>
      </p:sp>
    </p:spTree>
    <p:extLst>
      <p:ext uri="{BB962C8B-B14F-4D97-AF65-F5344CB8AC3E}">
        <p14:creationId xmlns:p14="http://schemas.microsoft.com/office/powerpoint/2010/main" val="1152721980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C12487B-C448-4A8F-BC3E-973AF60F8539}"/>
              </a:ext>
            </a:extLst>
          </p:cNvPr>
          <p:cNvSpPr txBox="1"/>
          <p:nvPr/>
        </p:nvSpPr>
        <p:spPr>
          <a:xfrm>
            <a:off x="2475139" y="2158682"/>
            <a:ext cx="724172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5000" dirty="0">
                <a:latin typeface="Comic Sans MS" panose="030F0702030302020204" pitchFamily="66" charset="0"/>
              </a:rPr>
              <a:t>throat</a:t>
            </a:r>
          </a:p>
        </p:txBody>
      </p:sp>
    </p:spTree>
    <p:extLst>
      <p:ext uri="{BB962C8B-B14F-4D97-AF65-F5344CB8AC3E}">
        <p14:creationId xmlns:p14="http://schemas.microsoft.com/office/powerpoint/2010/main" val="1923663227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C12487B-C448-4A8F-BC3E-973AF60F8539}"/>
              </a:ext>
            </a:extLst>
          </p:cNvPr>
          <p:cNvSpPr txBox="1"/>
          <p:nvPr/>
        </p:nvSpPr>
        <p:spPr>
          <a:xfrm>
            <a:off x="2475139" y="2158682"/>
            <a:ext cx="724172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5000" dirty="0">
                <a:latin typeface="Comic Sans MS" panose="030F0702030302020204" pitchFamily="66" charset="0"/>
              </a:rPr>
              <a:t>toast</a:t>
            </a:r>
          </a:p>
        </p:txBody>
      </p:sp>
    </p:spTree>
    <p:extLst>
      <p:ext uri="{BB962C8B-B14F-4D97-AF65-F5344CB8AC3E}">
        <p14:creationId xmlns:p14="http://schemas.microsoft.com/office/powerpoint/2010/main" val="2222894515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C12487B-C448-4A8F-BC3E-973AF60F8539}"/>
              </a:ext>
            </a:extLst>
          </p:cNvPr>
          <p:cNvSpPr txBox="1"/>
          <p:nvPr/>
        </p:nvSpPr>
        <p:spPr>
          <a:xfrm>
            <a:off x="2475139" y="2158682"/>
            <a:ext cx="724172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5000" dirty="0">
                <a:latin typeface="Comic Sans MS" panose="030F0702030302020204" pitchFamily="66" charset="0"/>
              </a:rPr>
              <a:t>coat</a:t>
            </a:r>
          </a:p>
        </p:txBody>
      </p:sp>
    </p:spTree>
    <p:extLst>
      <p:ext uri="{BB962C8B-B14F-4D97-AF65-F5344CB8AC3E}">
        <p14:creationId xmlns:p14="http://schemas.microsoft.com/office/powerpoint/2010/main" val="2440780075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C12487B-C448-4A8F-BC3E-973AF60F8539}"/>
              </a:ext>
            </a:extLst>
          </p:cNvPr>
          <p:cNvSpPr txBox="1"/>
          <p:nvPr/>
        </p:nvSpPr>
        <p:spPr>
          <a:xfrm>
            <a:off x="2475139" y="2158682"/>
            <a:ext cx="724172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5000" dirty="0">
                <a:latin typeface="Comic Sans MS" panose="030F0702030302020204" pitchFamily="66" charset="0"/>
              </a:rPr>
              <a:t>chew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DE4B001-F598-262A-877E-D172B8154C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2827" y="405020"/>
            <a:ext cx="1309924" cy="12647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7166132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C12487B-C448-4A8F-BC3E-973AF60F8539}"/>
              </a:ext>
            </a:extLst>
          </p:cNvPr>
          <p:cNvSpPr txBox="1"/>
          <p:nvPr/>
        </p:nvSpPr>
        <p:spPr>
          <a:xfrm>
            <a:off x="2475139" y="2158682"/>
            <a:ext cx="724172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5000" dirty="0">
                <a:latin typeface="Comic Sans MS" panose="030F0702030302020204" pitchFamily="66" charset="0"/>
              </a:rPr>
              <a:t>new</a:t>
            </a:r>
          </a:p>
        </p:txBody>
      </p:sp>
    </p:spTree>
    <p:extLst>
      <p:ext uri="{BB962C8B-B14F-4D97-AF65-F5344CB8AC3E}">
        <p14:creationId xmlns:p14="http://schemas.microsoft.com/office/powerpoint/2010/main" val="2019448179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C12487B-C448-4A8F-BC3E-973AF60F8539}"/>
              </a:ext>
            </a:extLst>
          </p:cNvPr>
          <p:cNvSpPr txBox="1"/>
          <p:nvPr/>
        </p:nvSpPr>
        <p:spPr>
          <a:xfrm>
            <a:off x="2475139" y="2158682"/>
            <a:ext cx="724172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5000" dirty="0">
                <a:latin typeface="Comic Sans MS" panose="030F0702030302020204" pitchFamily="66" charset="0"/>
              </a:rPr>
              <a:t>blew</a:t>
            </a:r>
          </a:p>
        </p:txBody>
      </p:sp>
    </p:spTree>
    <p:extLst>
      <p:ext uri="{BB962C8B-B14F-4D97-AF65-F5344CB8AC3E}">
        <p14:creationId xmlns:p14="http://schemas.microsoft.com/office/powerpoint/2010/main" val="527915594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C12487B-C448-4A8F-BC3E-973AF60F8539}"/>
              </a:ext>
            </a:extLst>
          </p:cNvPr>
          <p:cNvSpPr txBox="1"/>
          <p:nvPr/>
        </p:nvSpPr>
        <p:spPr>
          <a:xfrm>
            <a:off x="2475139" y="2158682"/>
            <a:ext cx="724172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5000" dirty="0">
                <a:latin typeface="Comic Sans MS" panose="030F0702030302020204" pitchFamily="66" charset="0"/>
              </a:rPr>
              <a:t>flew</a:t>
            </a:r>
          </a:p>
        </p:txBody>
      </p:sp>
    </p:spTree>
    <p:extLst>
      <p:ext uri="{BB962C8B-B14F-4D97-AF65-F5344CB8AC3E}">
        <p14:creationId xmlns:p14="http://schemas.microsoft.com/office/powerpoint/2010/main" val="2110958582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C12487B-C448-4A8F-BC3E-973AF60F8539}"/>
              </a:ext>
            </a:extLst>
          </p:cNvPr>
          <p:cNvSpPr txBox="1"/>
          <p:nvPr/>
        </p:nvSpPr>
        <p:spPr>
          <a:xfrm>
            <a:off x="2475139" y="2158682"/>
            <a:ext cx="724172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5000" dirty="0">
                <a:latin typeface="Comic Sans MS" panose="030F0702030302020204" pitchFamily="66" charset="0"/>
              </a:rPr>
              <a:t>drew</a:t>
            </a:r>
          </a:p>
        </p:txBody>
      </p:sp>
    </p:spTree>
    <p:extLst>
      <p:ext uri="{BB962C8B-B14F-4D97-AF65-F5344CB8AC3E}">
        <p14:creationId xmlns:p14="http://schemas.microsoft.com/office/powerpoint/2010/main" val="2503205507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C12487B-C448-4A8F-BC3E-973AF60F8539}"/>
              </a:ext>
            </a:extLst>
          </p:cNvPr>
          <p:cNvSpPr txBox="1"/>
          <p:nvPr/>
        </p:nvSpPr>
        <p:spPr>
          <a:xfrm>
            <a:off x="2475139" y="2158682"/>
            <a:ext cx="724172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5000" dirty="0">
                <a:latin typeface="Comic Sans MS" panose="030F0702030302020204" pitchFamily="66" charset="0"/>
              </a:rPr>
              <a:t>grew</a:t>
            </a:r>
          </a:p>
        </p:txBody>
      </p:sp>
    </p:spTree>
    <p:extLst>
      <p:ext uri="{BB962C8B-B14F-4D97-AF65-F5344CB8AC3E}">
        <p14:creationId xmlns:p14="http://schemas.microsoft.com/office/powerpoint/2010/main" val="1939098697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C12487B-C448-4A8F-BC3E-973AF60F8539}"/>
              </a:ext>
            </a:extLst>
          </p:cNvPr>
          <p:cNvSpPr txBox="1"/>
          <p:nvPr/>
        </p:nvSpPr>
        <p:spPr>
          <a:xfrm>
            <a:off x="2475139" y="2158682"/>
            <a:ext cx="724172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5000" dirty="0">
                <a:latin typeface="Comic Sans MS" panose="030F0702030302020204" pitchFamily="66" charset="0"/>
              </a:rPr>
              <a:t>fire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1B89891-03CF-E961-BEE7-110FDFB79F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1816" y="302729"/>
            <a:ext cx="1217957" cy="12179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17066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0D20A07-9FF6-4040-AB03-75C2F320D8A5}"/>
              </a:ext>
            </a:extLst>
          </p:cNvPr>
          <p:cNvSpPr txBox="1"/>
          <p:nvPr/>
        </p:nvSpPr>
        <p:spPr>
          <a:xfrm>
            <a:off x="2475139" y="2158682"/>
            <a:ext cx="724172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5000" dirty="0">
                <a:latin typeface="Comic Sans MS" panose="030F0702030302020204" pitchFamily="66" charset="0"/>
              </a:rPr>
              <a:t>scream</a:t>
            </a:r>
          </a:p>
        </p:txBody>
      </p:sp>
    </p:spTree>
    <p:extLst>
      <p:ext uri="{BB962C8B-B14F-4D97-AF65-F5344CB8AC3E}">
        <p14:creationId xmlns:p14="http://schemas.microsoft.com/office/powerpoint/2010/main" val="722073402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C12487B-C448-4A8F-BC3E-973AF60F8539}"/>
              </a:ext>
            </a:extLst>
          </p:cNvPr>
          <p:cNvSpPr txBox="1"/>
          <p:nvPr/>
        </p:nvSpPr>
        <p:spPr>
          <a:xfrm>
            <a:off x="2475139" y="2158682"/>
            <a:ext cx="724172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5000" dirty="0">
                <a:latin typeface="Comic Sans MS" panose="030F0702030302020204" pitchFamily="66" charset="0"/>
              </a:rPr>
              <a:t>hire</a:t>
            </a:r>
          </a:p>
        </p:txBody>
      </p:sp>
    </p:spTree>
    <p:extLst>
      <p:ext uri="{BB962C8B-B14F-4D97-AF65-F5344CB8AC3E}">
        <p14:creationId xmlns:p14="http://schemas.microsoft.com/office/powerpoint/2010/main" val="2682728841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C12487B-C448-4A8F-BC3E-973AF60F8539}"/>
              </a:ext>
            </a:extLst>
          </p:cNvPr>
          <p:cNvSpPr txBox="1"/>
          <p:nvPr/>
        </p:nvSpPr>
        <p:spPr>
          <a:xfrm>
            <a:off x="2475139" y="2158682"/>
            <a:ext cx="724172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5000" dirty="0">
                <a:latin typeface="Comic Sans MS" panose="030F0702030302020204" pitchFamily="66" charset="0"/>
              </a:rPr>
              <a:t>wire</a:t>
            </a:r>
          </a:p>
        </p:txBody>
      </p:sp>
    </p:spTree>
    <p:extLst>
      <p:ext uri="{BB962C8B-B14F-4D97-AF65-F5344CB8AC3E}">
        <p14:creationId xmlns:p14="http://schemas.microsoft.com/office/powerpoint/2010/main" val="3090784000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C12487B-C448-4A8F-BC3E-973AF60F8539}"/>
              </a:ext>
            </a:extLst>
          </p:cNvPr>
          <p:cNvSpPr txBox="1"/>
          <p:nvPr/>
        </p:nvSpPr>
        <p:spPr>
          <a:xfrm>
            <a:off x="2475139" y="2158682"/>
            <a:ext cx="724172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5000" dirty="0">
                <a:latin typeface="Comic Sans MS" panose="030F0702030302020204" pitchFamily="66" charset="0"/>
              </a:rPr>
              <a:t>bonfire</a:t>
            </a:r>
          </a:p>
        </p:txBody>
      </p:sp>
    </p:spTree>
    <p:extLst>
      <p:ext uri="{BB962C8B-B14F-4D97-AF65-F5344CB8AC3E}">
        <p14:creationId xmlns:p14="http://schemas.microsoft.com/office/powerpoint/2010/main" val="2825406765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C12487B-C448-4A8F-BC3E-973AF60F8539}"/>
              </a:ext>
            </a:extLst>
          </p:cNvPr>
          <p:cNvSpPr txBox="1"/>
          <p:nvPr/>
        </p:nvSpPr>
        <p:spPr>
          <a:xfrm>
            <a:off x="2475139" y="2158682"/>
            <a:ext cx="724172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5000" dirty="0">
                <a:latin typeface="Comic Sans MS" panose="030F0702030302020204" pitchFamily="66" charset="0"/>
              </a:rPr>
              <a:t>inspire</a:t>
            </a:r>
          </a:p>
        </p:txBody>
      </p:sp>
    </p:spTree>
    <p:extLst>
      <p:ext uri="{BB962C8B-B14F-4D97-AF65-F5344CB8AC3E}">
        <p14:creationId xmlns:p14="http://schemas.microsoft.com/office/powerpoint/2010/main" val="3954366064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C12487B-C448-4A8F-BC3E-973AF60F8539}"/>
              </a:ext>
            </a:extLst>
          </p:cNvPr>
          <p:cNvSpPr txBox="1"/>
          <p:nvPr/>
        </p:nvSpPr>
        <p:spPr>
          <a:xfrm>
            <a:off x="2027582" y="2132178"/>
            <a:ext cx="7782044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5000" dirty="0">
                <a:latin typeface="Comic Sans MS" panose="030F0702030302020204" pitchFamily="66" charset="0"/>
              </a:rPr>
              <a:t>conspire</a:t>
            </a:r>
          </a:p>
        </p:txBody>
      </p:sp>
    </p:spTree>
    <p:extLst>
      <p:ext uri="{BB962C8B-B14F-4D97-AF65-F5344CB8AC3E}">
        <p14:creationId xmlns:p14="http://schemas.microsoft.com/office/powerpoint/2010/main" val="3269130357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C12487B-C448-4A8F-BC3E-973AF60F8539}"/>
              </a:ext>
            </a:extLst>
          </p:cNvPr>
          <p:cNvSpPr txBox="1"/>
          <p:nvPr/>
        </p:nvSpPr>
        <p:spPr>
          <a:xfrm>
            <a:off x="2475139" y="2158682"/>
            <a:ext cx="724172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5000" dirty="0">
                <a:latin typeface="Comic Sans MS" panose="030F0702030302020204" pitchFamily="66" charset="0"/>
              </a:rPr>
              <a:t>hear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4CA32B7-6724-D0AF-0589-38C7A85B4E1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9587" y="294239"/>
            <a:ext cx="1398726" cy="13987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9396271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C12487B-C448-4A8F-BC3E-973AF60F8539}"/>
              </a:ext>
            </a:extLst>
          </p:cNvPr>
          <p:cNvSpPr txBox="1"/>
          <p:nvPr/>
        </p:nvSpPr>
        <p:spPr>
          <a:xfrm>
            <a:off x="2475139" y="2158682"/>
            <a:ext cx="724172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5000" dirty="0">
                <a:latin typeface="Comic Sans MS" panose="030F0702030302020204" pitchFamily="66" charset="0"/>
              </a:rPr>
              <a:t>dear</a:t>
            </a:r>
          </a:p>
        </p:txBody>
      </p:sp>
    </p:spTree>
    <p:extLst>
      <p:ext uri="{BB962C8B-B14F-4D97-AF65-F5344CB8AC3E}">
        <p14:creationId xmlns:p14="http://schemas.microsoft.com/office/powerpoint/2010/main" val="961884455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C12487B-C448-4A8F-BC3E-973AF60F8539}"/>
              </a:ext>
            </a:extLst>
          </p:cNvPr>
          <p:cNvSpPr txBox="1"/>
          <p:nvPr/>
        </p:nvSpPr>
        <p:spPr>
          <a:xfrm>
            <a:off x="2475139" y="2158682"/>
            <a:ext cx="724172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5000" dirty="0">
                <a:latin typeface="Comic Sans MS" panose="030F0702030302020204" pitchFamily="66" charset="0"/>
              </a:rPr>
              <a:t>fear</a:t>
            </a:r>
          </a:p>
        </p:txBody>
      </p:sp>
    </p:spTree>
    <p:extLst>
      <p:ext uri="{BB962C8B-B14F-4D97-AF65-F5344CB8AC3E}">
        <p14:creationId xmlns:p14="http://schemas.microsoft.com/office/powerpoint/2010/main" val="2579417266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C12487B-C448-4A8F-BC3E-973AF60F8539}"/>
              </a:ext>
            </a:extLst>
          </p:cNvPr>
          <p:cNvSpPr txBox="1"/>
          <p:nvPr/>
        </p:nvSpPr>
        <p:spPr>
          <a:xfrm>
            <a:off x="2475139" y="2158682"/>
            <a:ext cx="724172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5000" dirty="0">
                <a:latin typeface="Comic Sans MS" panose="030F0702030302020204" pitchFamily="66" charset="0"/>
              </a:rPr>
              <a:t>near</a:t>
            </a:r>
          </a:p>
        </p:txBody>
      </p:sp>
    </p:spTree>
    <p:extLst>
      <p:ext uri="{BB962C8B-B14F-4D97-AF65-F5344CB8AC3E}">
        <p14:creationId xmlns:p14="http://schemas.microsoft.com/office/powerpoint/2010/main" val="1007493657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C12487B-C448-4A8F-BC3E-973AF60F8539}"/>
              </a:ext>
            </a:extLst>
          </p:cNvPr>
          <p:cNvSpPr txBox="1"/>
          <p:nvPr/>
        </p:nvSpPr>
        <p:spPr>
          <a:xfrm>
            <a:off x="2475139" y="2158682"/>
            <a:ext cx="724172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5000" dirty="0">
                <a:latin typeface="Comic Sans MS" panose="030F0702030302020204" pitchFamily="66" charset="0"/>
              </a:rPr>
              <a:t>year</a:t>
            </a:r>
          </a:p>
        </p:txBody>
      </p:sp>
    </p:spTree>
    <p:extLst>
      <p:ext uri="{BB962C8B-B14F-4D97-AF65-F5344CB8AC3E}">
        <p14:creationId xmlns:p14="http://schemas.microsoft.com/office/powerpoint/2010/main" val="24819242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922B7F1-75FF-4132-9098-6AE268516563}"/>
              </a:ext>
            </a:extLst>
          </p:cNvPr>
          <p:cNvSpPr txBox="1"/>
          <p:nvPr/>
        </p:nvSpPr>
        <p:spPr>
          <a:xfrm>
            <a:off x="2475139" y="2158682"/>
            <a:ext cx="724172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5000" dirty="0">
                <a:latin typeface="Comic Sans MS" panose="030F0702030302020204" pitchFamily="66" charset="0"/>
              </a:rPr>
              <a:t>join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EB3614D-7C09-3071-BBD3-16316B5C321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3874" y="385761"/>
            <a:ext cx="1604963" cy="1604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5936742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C12487B-C448-4A8F-BC3E-973AF60F8539}"/>
              </a:ext>
            </a:extLst>
          </p:cNvPr>
          <p:cNvSpPr txBox="1"/>
          <p:nvPr/>
        </p:nvSpPr>
        <p:spPr>
          <a:xfrm>
            <a:off x="2475139" y="2158682"/>
            <a:ext cx="724172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5000" dirty="0">
                <a:latin typeface="Comic Sans MS" panose="030F0702030302020204" pitchFamily="66" charset="0"/>
              </a:rPr>
              <a:t>ear</a:t>
            </a:r>
          </a:p>
        </p:txBody>
      </p:sp>
    </p:spTree>
    <p:extLst>
      <p:ext uri="{BB962C8B-B14F-4D97-AF65-F5344CB8AC3E}">
        <p14:creationId xmlns:p14="http://schemas.microsoft.com/office/powerpoint/2010/main" val="3995590047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C12487B-C448-4A8F-BC3E-973AF60F8539}"/>
              </a:ext>
            </a:extLst>
          </p:cNvPr>
          <p:cNvSpPr txBox="1"/>
          <p:nvPr/>
        </p:nvSpPr>
        <p:spPr>
          <a:xfrm>
            <a:off x="2475139" y="2158682"/>
            <a:ext cx="724172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5000" dirty="0">
                <a:latin typeface="Comic Sans MS" panose="030F0702030302020204" pitchFamily="66" charset="0"/>
              </a:rPr>
              <a:t>picture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6734FA4-9A96-9FB6-4BC0-DEEE99804E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6567" y="387004"/>
            <a:ext cx="1249224" cy="1220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9260804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C12487B-C448-4A8F-BC3E-973AF60F8539}"/>
              </a:ext>
            </a:extLst>
          </p:cNvPr>
          <p:cNvSpPr txBox="1"/>
          <p:nvPr/>
        </p:nvSpPr>
        <p:spPr>
          <a:xfrm>
            <a:off x="2475139" y="2158682"/>
            <a:ext cx="724172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5000" dirty="0">
                <a:latin typeface="Comic Sans MS" panose="030F0702030302020204" pitchFamily="66" charset="0"/>
              </a:rPr>
              <a:t>mixture</a:t>
            </a:r>
          </a:p>
        </p:txBody>
      </p:sp>
    </p:spTree>
    <p:extLst>
      <p:ext uri="{BB962C8B-B14F-4D97-AF65-F5344CB8AC3E}">
        <p14:creationId xmlns:p14="http://schemas.microsoft.com/office/powerpoint/2010/main" val="2937579174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C12487B-C448-4A8F-BC3E-973AF60F8539}"/>
              </a:ext>
            </a:extLst>
          </p:cNvPr>
          <p:cNvSpPr txBox="1"/>
          <p:nvPr/>
        </p:nvSpPr>
        <p:spPr>
          <a:xfrm>
            <a:off x="2012821" y="2065917"/>
            <a:ext cx="8166357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5000" dirty="0">
                <a:latin typeface="Comic Sans MS" panose="030F0702030302020204" pitchFamily="66" charset="0"/>
              </a:rPr>
              <a:t>creature</a:t>
            </a:r>
          </a:p>
        </p:txBody>
      </p:sp>
    </p:spTree>
    <p:extLst>
      <p:ext uri="{BB962C8B-B14F-4D97-AF65-F5344CB8AC3E}">
        <p14:creationId xmlns:p14="http://schemas.microsoft.com/office/powerpoint/2010/main" val="1336420070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C12487B-C448-4A8F-BC3E-973AF60F8539}"/>
              </a:ext>
            </a:extLst>
          </p:cNvPr>
          <p:cNvSpPr txBox="1"/>
          <p:nvPr/>
        </p:nvSpPr>
        <p:spPr>
          <a:xfrm>
            <a:off x="2475139" y="2158682"/>
            <a:ext cx="724172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5000" dirty="0">
                <a:latin typeface="Comic Sans MS" panose="030F0702030302020204" pitchFamily="66" charset="0"/>
              </a:rPr>
              <a:t>future</a:t>
            </a:r>
          </a:p>
        </p:txBody>
      </p:sp>
    </p:spTree>
    <p:extLst>
      <p:ext uri="{BB962C8B-B14F-4D97-AF65-F5344CB8AC3E}">
        <p14:creationId xmlns:p14="http://schemas.microsoft.com/office/powerpoint/2010/main" val="545835394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C12487B-C448-4A8F-BC3E-973AF60F8539}"/>
              </a:ext>
            </a:extLst>
          </p:cNvPr>
          <p:cNvSpPr txBox="1"/>
          <p:nvPr/>
        </p:nvSpPr>
        <p:spPr>
          <a:xfrm>
            <a:off x="1376717" y="1999656"/>
            <a:ext cx="9438565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5000" dirty="0">
                <a:latin typeface="Comic Sans MS" panose="030F0702030302020204" pitchFamily="66" charset="0"/>
              </a:rPr>
              <a:t>adventure</a:t>
            </a:r>
          </a:p>
        </p:txBody>
      </p:sp>
    </p:spTree>
    <p:extLst>
      <p:ext uri="{BB962C8B-B14F-4D97-AF65-F5344CB8AC3E}">
        <p14:creationId xmlns:p14="http://schemas.microsoft.com/office/powerpoint/2010/main" val="2295880129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C12487B-C448-4A8F-BC3E-973AF60F8539}"/>
              </a:ext>
            </a:extLst>
          </p:cNvPr>
          <p:cNvSpPr txBox="1"/>
          <p:nvPr/>
        </p:nvSpPr>
        <p:spPr>
          <a:xfrm>
            <a:off x="1030652" y="2149157"/>
            <a:ext cx="9915644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3000" dirty="0">
                <a:latin typeface="Comic Sans MS" panose="030F0702030302020204" pitchFamily="66" charset="0"/>
              </a:rPr>
              <a:t>temperature</a:t>
            </a:r>
          </a:p>
        </p:txBody>
      </p:sp>
    </p:spTree>
    <p:extLst>
      <p:ext uri="{BB962C8B-B14F-4D97-AF65-F5344CB8AC3E}">
        <p14:creationId xmlns:p14="http://schemas.microsoft.com/office/powerpoint/2010/main" val="1460631487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C12487B-C448-4A8F-BC3E-973AF60F8539}"/>
              </a:ext>
            </a:extLst>
          </p:cNvPr>
          <p:cNvSpPr txBox="1"/>
          <p:nvPr/>
        </p:nvSpPr>
        <p:spPr>
          <a:xfrm>
            <a:off x="1906804" y="2383969"/>
            <a:ext cx="8378391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5000" dirty="0">
                <a:latin typeface="Comic Sans MS" panose="030F0702030302020204" pitchFamily="66" charset="0"/>
              </a:rPr>
              <a:t>delicious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2177C5A-0674-224F-6CB1-81DF460662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0147" y="277080"/>
            <a:ext cx="2326791" cy="23733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0086316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C12487B-C448-4A8F-BC3E-973AF60F8539}"/>
              </a:ext>
            </a:extLst>
          </p:cNvPr>
          <p:cNvSpPr txBox="1"/>
          <p:nvPr/>
        </p:nvSpPr>
        <p:spPr>
          <a:xfrm>
            <a:off x="1144804" y="2012908"/>
            <a:ext cx="9902391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5000" dirty="0">
                <a:latin typeface="Comic Sans MS" panose="030F0702030302020204" pitchFamily="66" charset="0"/>
              </a:rPr>
              <a:t>suspicious</a:t>
            </a:r>
          </a:p>
        </p:txBody>
      </p:sp>
    </p:spTree>
    <p:extLst>
      <p:ext uri="{BB962C8B-B14F-4D97-AF65-F5344CB8AC3E}">
        <p14:creationId xmlns:p14="http://schemas.microsoft.com/office/powerpoint/2010/main" val="3587671612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C12487B-C448-4A8F-BC3E-973AF60F8539}"/>
              </a:ext>
            </a:extLst>
          </p:cNvPr>
          <p:cNvSpPr txBox="1"/>
          <p:nvPr/>
        </p:nvSpPr>
        <p:spPr>
          <a:xfrm>
            <a:off x="2475139" y="2158682"/>
            <a:ext cx="724172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5000" dirty="0" err="1">
                <a:latin typeface="Comic Sans MS" panose="030F0702030302020204" pitchFamily="66" charset="0"/>
              </a:rPr>
              <a:t>viscious</a:t>
            </a:r>
            <a:endParaRPr lang="en-GB" sz="15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32014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144</Words>
  <Application>Microsoft Office PowerPoint</Application>
  <PresentationFormat>Widescreen</PresentationFormat>
  <Paragraphs>113</Paragraphs>
  <Slides>108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108</vt:i4>
      </vt:variant>
    </vt:vector>
  </HeadingPairs>
  <TitlesOfParts>
    <vt:vector size="113" baseType="lpstr">
      <vt:lpstr>Arial</vt:lpstr>
      <vt:lpstr>Calibri</vt:lpstr>
      <vt:lpstr>Calibri Light</vt:lpstr>
      <vt:lpstr>Comic Sans MS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laura courtney</dc:creator>
  <cp:lastModifiedBy>Mrs Dawson</cp:lastModifiedBy>
  <cp:revision>10</cp:revision>
  <dcterms:created xsi:type="dcterms:W3CDTF">2022-02-27T20:02:55Z</dcterms:created>
  <dcterms:modified xsi:type="dcterms:W3CDTF">2022-06-01T20:44:31Z</dcterms:modified>
</cp:coreProperties>
</file>